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93" r:id="rId3"/>
    <p:sldId id="290" r:id="rId4"/>
    <p:sldId id="295" r:id="rId5"/>
    <p:sldId id="292" r:id="rId6"/>
    <p:sldId id="307" r:id="rId7"/>
    <p:sldId id="296" r:id="rId8"/>
    <p:sldId id="300" r:id="rId9"/>
    <p:sldId id="303" r:id="rId10"/>
    <p:sldId id="30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584EE-546D-4014-AA54-CB6B2C1B5941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6662-EBFE-488F-B247-7C229A9BD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C6662-EBFE-488F-B247-7C229A9BDB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6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6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5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8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4476-67FC-4EA2-AC12-D23B5023429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3796-5632-4D1E-B232-AA037E442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hotoshop-kopona.com/uploads/posts/2019-01/1548336591_foto_frame_p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9445" y="1430198"/>
            <a:ext cx="6075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Сказочный мир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братьев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Гримм!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906979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736B9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</a:t>
            </a:r>
          </a:p>
          <a:p>
            <a:r>
              <a:rPr lang="ru-RU" sz="1400" b="1" dirty="0" smtClean="0">
                <a:solidFill>
                  <a:srgbClr val="1736B9"/>
                </a:solidFill>
                <a:latin typeface="Times New Roman" pitchFamily="18" charset="0"/>
                <a:cs typeface="Times New Roman" pitchFamily="18" charset="0"/>
              </a:rPr>
              <a:t>сельского поселения Щербиновского района</a:t>
            </a:r>
            <a:endParaRPr lang="ru-RU" sz="1400" b="1" dirty="0">
              <a:solidFill>
                <a:srgbClr val="1736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149080"/>
            <a:ext cx="28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Литературный балаганчик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16. 02 21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530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cave.com/wp/wp2778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6165" y="33192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6B9"/>
                </a:solidFill>
              </a:rPr>
              <a:t>Сказками  братьев Гримм зачитывалось не одно поколение детей во всем мире. </a:t>
            </a:r>
          </a:p>
          <a:p>
            <a:pPr algn="ctr"/>
            <a:r>
              <a:rPr lang="ru-RU" b="1" dirty="0" smtClean="0">
                <a:solidFill>
                  <a:srgbClr val="1736B9"/>
                </a:solidFill>
              </a:rPr>
              <a:t>Читают и любят эти сказки и теперь. Приглашаем и Вас отправиться в мир чудес и волшебства, который открыли для нас знаменитые братья – сказочники. </a:t>
            </a:r>
            <a:endParaRPr lang="ru-RU" b="1" dirty="0">
              <a:solidFill>
                <a:srgbClr val="1736B9"/>
              </a:solidFill>
            </a:endParaRPr>
          </a:p>
        </p:txBody>
      </p:sp>
      <p:sp>
        <p:nvSpPr>
          <p:cNvPr id="7" name="AutoShape 6" descr="http://tpksdo.beget.tech/pluginfile.php/102/course/overviewfiles/libri-papiro-piuma-21883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://tpksdo.beget.tech/pluginfile.php/102/course/overviewfiles/libri-papiro-piuma-218838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yt3.ggpht.com/a/AATXAJyJQ02XjewE9Q1X0hGs-EozFkwjPhfK0JZICC0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0337"/>
            <a:ext cx="2000322" cy="1772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ds04.infourok.ru/uploads/ex/0718/000b171f-cbef76ec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8515" r="47642" b="11634"/>
          <a:stretch/>
        </p:blipFill>
        <p:spPr bwMode="auto">
          <a:xfrm>
            <a:off x="3707904" y="1964662"/>
            <a:ext cx="2304255" cy="268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Горизонтальный свиток 15"/>
          <p:cNvSpPr/>
          <p:nvPr/>
        </p:nvSpPr>
        <p:spPr>
          <a:xfrm>
            <a:off x="1498092" y="4437112"/>
            <a:ext cx="6480721" cy="230251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родном городе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ратьев </a:t>
            </a:r>
            <a:r>
              <a:rPr lang="ru-RU" b="1" dirty="0">
                <a:solidFill>
                  <a:srgbClr val="C00000"/>
                </a:solidFill>
              </a:rPr>
              <a:t>Гримм </a:t>
            </a:r>
            <a:r>
              <a:rPr lang="ru-RU" b="1" dirty="0" smtClean="0">
                <a:solidFill>
                  <a:srgbClr val="C00000"/>
                </a:solidFill>
              </a:rPr>
              <a:t>– г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Ханау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на площади перед городской ратушей стоит бронзовый памятник: Якоб, сидящий в кресле, с пером в руке, и рядом с ним Вильгельм.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Неразлучные </a:t>
            </a:r>
            <a:r>
              <a:rPr lang="ru-RU" b="1" dirty="0" smtClean="0">
                <a:solidFill>
                  <a:srgbClr val="C00000"/>
                </a:solidFill>
              </a:rPr>
              <a:t>братья, </a:t>
            </a:r>
            <a:r>
              <a:rPr lang="ru-RU" b="1" dirty="0">
                <a:solidFill>
                  <a:srgbClr val="C00000"/>
                </a:solidFill>
              </a:rPr>
              <a:t>творящие добро.</a:t>
            </a:r>
          </a:p>
        </p:txBody>
      </p:sp>
    </p:spTree>
    <p:extLst>
      <p:ext uri="{BB962C8B-B14F-4D97-AF65-F5344CB8AC3E}">
        <p14:creationId xmlns:p14="http://schemas.microsoft.com/office/powerpoint/2010/main" val="280998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hotoshop-kopona.com/uploads/posts/2019-12/1575649498_backgrounds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4116833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Дорогой доброй сказки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Идем мы без опаски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дружно говорим: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Идем мы к братьям Гримм!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встретят нас герои,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Красавицы и тролли,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Лягушка и горшок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И боб и уголек.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музыкантов Бремена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Узнаем мы уверенно.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Розочку с Беляночкой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На сказочной поляночке.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снова повторим: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Идем мы к братьям Гримм!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allpapercave.com/wp/wp2664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831" cy="68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215" y="201701"/>
            <a:ext cx="500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Якоб и Вильгельм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03" y="101255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</a:t>
            </a:r>
            <a:r>
              <a:rPr lang="ru-RU" sz="2000" b="1" dirty="0" smtClean="0">
                <a:solidFill>
                  <a:srgbClr val="1736B9"/>
                </a:solidFill>
              </a:rPr>
              <a:t>Родились в Германии в семье 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чиновника в городе Ганау.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    Старший, Якоб, родился 4 января  1785 г.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    Вильгельм- 24 февраля 1786 г.</a:t>
            </a:r>
          </a:p>
          <a:p>
            <a:r>
              <a:rPr lang="ru-RU" sz="2000" b="1" dirty="0">
                <a:solidFill>
                  <a:srgbClr val="1736B9"/>
                </a:solidFill>
              </a:rPr>
              <a:t> </a:t>
            </a:r>
            <a:r>
              <a:rPr lang="ru-RU" sz="2000" b="1" dirty="0" smtClean="0">
                <a:solidFill>
                  <a:srgbClr val="1736B9"/>
                </a:solidFill>
              </a:rPr>
              <a:t>   С самого раннего возраста братья были связаны тесными узами дружбы, которая 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была прочной всю жизнь.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3434792"/>
            <a:ext cx="61206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</a:t>
            </a:r>
            <a:r>
              <a:rPr lang="ru-RU" sz="2000" b="1" dirty="0" smtClean="0">
                <a:solidFill>
                  <a:srgbClr val="1736B9"/>
                </a:solidFill>
              </a:rPr>
              <a:t>Оба </a:t>
            </a:r>
            <a:r>
              <a:rPr lang="ru-RU" sz="2000" b="1" dirty="0">
                <a:solidFill>
                  <a:srgbClr val="1736B9"/>
                </a:solidFill>
              </a:rPr>
              <a:t>были профессорами Берлинского </a:t>
            </a:r>
          </a:p>
          <a:p>
            <a:r>
              <a:rPr lang="ru-RU" sz="2000" b="1" dirty="0">
                <a:solidFill>
                  <a:srgbClr val="1736B9"/>
                </a:solidFill>
              </a:rPr>
              <a:t>Университета. Много научных трудов по</a:t>
            </a:r>
          </a:p>
          <a:p>
            <a:r>
              <a:rPr lang="ru-RU" sz="2000" b="1" dirty="0">
                <a:solidFill>
                  <a:srgbClr val="1736B9"/>
                </a:solidFill>
              </a:rPr>
              <a:t>немецкой литературе и языку вышло </a:t>
            </a:r>
            <a:r>
              <a:rPr lang="ru-RU" sz="2000" b="1" dirty="0" smtClean="0">
                <a:solidFill>
                  <a:srgbClr val="1736B9"/>
                </a:solidFill>
              </a:rPr>
              <a:t>из - </a:t>
            </a:r>
            <a:r>
              <a:rPr lang="ru-RU" sz="2000" b="1" dirty="0">
                <a:solidFill>
                  <a:srgbClr val="1736B9"/>
                </a:solidFill>
              </a:rPr>
              <a:t>под </a:t>
            </a:r>
          </a:p>
          <a:p>
            <a:r>
              <a:rPr lang="ru-RU" sz="2000" b="1" dirty="0">
                <a:solidFill>
                  <a:srgbClr val="1736B9"/>
                </a:solidFill>
              </a:rPr>
              <a:t>их </a:t>
            </a:r>
            <a:r>
              <a:rPr lang="ru-RU" sz="2000" b="1" dirty="0" smtClean="0">
                <a:solidFill>
                  <a:srgbClr val="1736B9"/>
                </a:solidFill>
              </a:rPr>
              <a:t>пера. 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   Собиранием </a:t>
            </a:r>
            <a:r>
              <a:rPr lang="ru-RU" sz="2000" b="1" dirty="0">
                <a:solidFill>
                  <a:srgbClr val="1736B9"/>
                </a:solidFill>
              </a:rPr>
              <a:t>и изучением народных сказок,</a:t>
            </a:r>
          </a:p>
          <a:p>
            <a:r>
              <a:rPr lang="ru-RU" sz="2000" b="1" dirty="0">
                <a:solidFill>
                  <a:srgbClr val="1736B9"/>
                </a:solidFill>
              </a:rPr>
              <a:t> братья Гримм увлеклись еще в студенческие годы</a:t>
            </a:r>
            <a:r>
              <a:rPr lang="ru-RU" sz="2000" b="1" dirty="0" smtClean="0">
                <a:solidFill>
                  <a:srgbClr val="1736B9"/>
                </a:solidFill>
              </a:rPr>
              <a:t>, </a:t>
            </a:r>
            <a:r>
              <a:rPr lang="ru-RU" sz="2000" b="1" dirty="0">
                <a:solidFill>
                  <a:srgbClr val="1736B9"/>
                </a:solidFill>
              </a:rPr>
              <a:t>это увлечение стало главным делом в их жизни.</a:t>
            </a:r>
          </a:p>
          <a:p>
            <a:r>
              <a:rPr lang="ru-RU" sz="2000" b="1" dirty="0" smtClean="0">
                <a:solidFill>
                  <a:srgbClr val="1736B9"/>
                </a:solidFill>
              </a:rPr>
              <a:t>   Славу </a:t>
            </a:r>
            <a:r>
              <a:rPr lang="ru-RU" sz="2000" b="1" dirty="0">
                <a:solidFill>
                  <a:srgbClr val="1736B9"/>
                </a:solidFill>
              </a:rPr>
              <a:t>великих сказочников принесли им три </a:t>
            </a:r>
            <a:r>
              <a:rPr lang="ru-RU" sz="2000" b="1" dirty="0" smtClean="0">
                <a:solidFill>
                  <a:srgbClr val="1736B9"/>
                </a:solidFill>
              </a:rPr>
              <a:t>сборника «Детских </a:t>
            </a:r>
            <a:r>
              <a:rPr lang="ru-RU" sz="2000" b="1" dirty="0">
                <a:solidFill>
                  <a:srgbClr val="1736B9"/>
                </a:solidFill>
              </a:rPr>
              <a:t>и семейных сказок</a:t>
            </a:r>
            <a:r>
              <a:rPr lang="ru-RU" sz="2000" b="1" dirty="0" smtClean="0">
                <a:solidFill>
                  <a:srgbClr val="1736B9"/>
                </a:solidFill>
              </a:rPr>
              <a:t>»,</a:t>
            </a:r>
            <a:endParaRPr lang="ru-RU" sz="2000" b="1" dirty="0">
              <a:solidFill>
                <a:srgbClr val="1736B9"/>
              </a:solidFill>
            </a:endParaRPr>
          </a:p>
          <a:p>
            <a:r>
              <a:rPr lang="ru-RU" sz="2000" b="1" dirty="0" smtClean="0">
                <a:solidFill>
                  <a:srgbClr val="1736B9"/>
                </a:solidFill>
              </a:rPr>
              <a:t>которые </a:t>
            </a:r>
            <a:r>
              <a:rPr lang="ru-RU" sz="2000" b="1" dirty="0">
                <a:solidFill>
                  <a:srgbClr val="1736B9"/>
                </a:solidFill>
              </a:rPr>
              <a:t>начали публиковать </a:t>
            </a:r>
            <a:r>
              <a:rPr lang="ru-RU" sz="2000" b="1" dirty="0" smtClean="0">
                <a:solidFill>
                  <a:srgbClr val="1736B9"/>
                </a:solidFill>
              </a:rPr>
              <a:t>1812 </a:t>
            </a:r>
            <a:r>
              <a:rPr lang="ru-RU" sz="2000" b="1" dirty="0">
                <a:solidFill>
                  <a:srgbClr val="1736B9"/>
                </a:solidFill>
              </a:rPr>
              <a:t>году. </a:t>
            </a:r>
          </a:p>
        </p:txBody>
      </p:sp>
      <p:pic>
        <p:nvPicPr>
          <p:cNvPr id="10" name="Picture 2" descr="http://itd1.mycdn.me/image?id=901553496429&amp;t=20&amp;plc=MOBILE&amp;tkn=*Yn4DdyuUipotkgWpwiWr9mSHY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227274" cy="2769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1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allpapercave.com/wp/wp2778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dn.gdz4you.com/files/slides/c17/8ffc771a7f5b81f66f8575e374102fff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8" t="31270" b="17338"/>
          <a:stretch/>
        </p:blipFill>
        <p:spPr bwMode="auto">
          <a:xfrm>
            <a:off x="3575739" y="4335117"/>
            <a:ext cx="2395014" cy="23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6B9"/>
                </a:solidFill>
              </a:rPr>
              <a:t>Среди них «Бременские музыканты», «Горшок каши», 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«Кот в сапогах», «Красная шапочка», «Белоснежка»,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«Золотой гусь» - всего около 200 сказок сразу же были переведены на большинство известных языков и стали любимыми как для детей, так и для взрослых.  </a:t>
            </a:r>
            <a:endParaRPr lang="ru-RU" sz="2400" b="1" dirty="0">
              <a:solidFill>
                <a:srgbClr val="1736B9"/>
              </a:solidFill>
            </a:endParaRPr>
          </a:p>
        </p:txBody>
      </p:sp>
      <p:pic>
        <p:nvPicPr>
          <p:cNvPr id="7" name="Picture 2" descr="https://cloud.prezentacii.org/19/03/133112/images/scree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6574" r="50000" b="45233"/>
          <a:stretch/>
        </p:blipFill>
        <p:spPr bwMode="auto">
          <a:xfrm rot="665614">
            <a:off x="6311643" y="4430800"/>
            <a:ext cx="1548440" cy="2082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loud.prezentacii.org/19/03/133112/images/screen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7" t="7483" r="25234" b="47830"/>
          <a:stretch/>
        </p:blipFill>
        <p:spPr bwMode="auto">
          <a:xfrm rot="21145483">
            <a:off x="1239306" y="4434805"/>
            <a:ext cx="1643829" cy="1985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rhelp.ru/wp-content/uploads/2015/12/Bratya-Grimm.-Gorshok-kashi-1989jpg_P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518">
            <a:off x="2039278" y="2439551"/>
            <a:ext cx="982984" cy="14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kniga.ru/media/product/cat4805n/n170304/KA-00150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77" y="2173813"/>
            <a:ext cx="1015693" cy="13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3.static1-sima-land.com/items/665283/0/700-n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4937" r="12781" b="5102"/>
          <a:stretch/>
        </p:blipFill>
        <p:spPr bwMode="auto">
          <a:xfrm>
            <a:off x="5161470" y="2744483"/>
            <a:ext cx="1080120" cy="12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media.ozone.ru/multimedia/10092554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844">
            <a:off x="6349643" y="2321774"/>
            <a:ext cx="957230" cy="14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yakaboo.ua/media/catalog/product/2/2/220285_196881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6413"/>
            <a:ext cx="944823" cy="13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4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loud.prezentacii.org/18/08/68408/images/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1"/>
            <a:ext cx="91085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084" y="335558"/>
            <a:ext cx="7738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 России сказки братьев Гримм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появились в середине 19 века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215" y="134076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В нашей стране их издавали сотни раз большими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 тиражами. Сказки  братьев Гримм завоевали сердца маленьких читателей.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  По мотивам сказок созданы мультфильмы, художественные фильмы – сказки.</a:t>
            </a:r>
            <a:r>
              <a:rPr lang="ru-RU" sz="2400" b="1" dirty="0">
                <a:solidFill>
                  <a:srgbClr val="1736B9"/>
                </a:solidFill>
              </a:rPr>
              <a:t> </a:t>
            </a:r>
            <a:endParaRPr lang="ru-RU" sz="2400" b="1" dirty="0" smtClean="0">
              <a:solidFill>
                <a:srgbClr val="1736B9"/>
              </a:solidFill>
            </a:endParaRPr>
          </a:p>
          <a:p>
            <a:r>
              <a:rPr lang="ru-RU" sz="2400" b="1" dirty="0">
                <a:solidFill>
                  <a:srgbClr val="1736B9"/>
                </a:solidFill>
              </a:rPr>
              <a:t> </a:t>
            </a:r>
            <a:r>
              <a:rPr lang="ru-RU" sz="2400" b="1" dirty="0" smtClean="0">
                <a:solidFill>
                  <a:srgbClr val="1736B9"/>
                </a:solidFill>
              </a:rPr>
              <a:t>  Миллионы людей следят на экране за приключениями бременских музыкантов, храброго портняжки и вспоминают мудрых добрых ученых, которые подарили им радость.</a:t>
            </a:r>
            <a:endParaRPr lang="ru-RU" sz="2400" b="1" dirty="0">
              <a:solidFill>
                <a:srgbClr val="1736B9"/>
              </a:solidFill>
            </a:endParaRPr>
          </a:p>
        </p:txBody>
      </p:sp>
      <p:pic>
        <p:nvPicPr>
          <p:cNvPr id="5122" name="Picture 2" descr="https://1.bp.blogspot.com/-Z-OTATzSQM0/Xj_xf0pEoKI/AAAAAAAAGQA/cjyJlfo7tyQXDUw4WtfpAlyo3DJ7sZx8ACLcBGAsYHQ/s1600/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3080" r="5597"/>
          <a:stretch/>
        </p:blipFill>
        <p:spPr bwMode="auto">
          <a:xfrm>
            <a:off x="5004048" y="4528870"/>
            <a:ext cx="2372487" cy="194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5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loud.prezentacii.org/18/08/68408/images/scre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96" cy="69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548680"/>
            <a:ext cx="87883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Во всех сказках имеется неповторимый и интересный сюжет, 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счастливый финал, победа добра над злом. Занимательные истории весьма поучительны, большинство из них 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посвящено доброте, отваге, находчивости, храбрости, чести.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 В сказках братьев Гримм главными героями являются люди.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    Но есть и истории, в которых действующими лицами становятся птицы, звери или насекомые. Обычно в таких </a:t>
            </a:r>
          </a:p>
          <a:p>
            <a:r>
              <a:rPr lang="ru-RU" sz="2400" b="1" dirty="0">
                <a:solidFill>
                  <a:srgbClr val="1736B9"/>
                </a:solidFill>
              </a:rPr>
              <a:t>и</a:t>
            </a:r>
            <a:r>
              <a:rPr lang="ru-RU" sz="2400" b="1" dirty="0" smtClean="0">
                <a:solidFill>
                  <a:srgbClr val="1736B9"/>
                </a:solidFill>
              </a:rPr>
              <a:t>сториях высмеиваются отрицательные черты человека: жадность, лень, трусость, зависть и т. д.</a:t>
            </a:r>
            <a:endParaRPr lang="ru-RU" sz="2400" b="1" dirty="0">
              <a:solidFill>
                <a:srgbClr val="1736B9"/>
              </a:solidFill>
            </a:endParaRPr>
          </a:p>
        </p:txBody>
      </p:sp>
      <p:sp>
        <p:nvSpPr>
          <p:cNvPr id="4" name="AutoShape 2" descr="https://olma.ge/image/cache/data/product-1694/45skazki-8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lmaty.richfamily.ru/upload/iblock/bab/14146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755" b="3523"/>
          <a:stretch/>
        </p:blipFill>
        <p:spPr bwMode="auto">
          <a:xfrm rot="922480">
            <a:off x="6033308" y="3822788"/>
            <a:ext cx="1854368" cy="23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://static.ozone.ru/multimedia/1013256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16" y="4293096"/>
            <a:ext cx="1536668" cy="20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cave.com/wp/wp2664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" y="1"/>
            <a:ext cx="9137831" cy="69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loud.prezentacii.org/18/10/92873/images/screen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12738" r="68228" b="48317"/>
          <a:stretch/>
        </p:blipFill>
        <p:spPr bwMode="auto">
          <a:xfrm>
            <a:off x="827584" y="365015"/>
            <a:ext cx="1641138" cy="19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9846" y="378565"/>
            <a:ext cx="5100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Герой сказки – храбрый портной. 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Насытившись спокойной и скучной 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жизнью, он отправляется совершать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 подвиги. На пути он сталкивается с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великанами и подлым королем.</a:t>
            </a:r>
            <a:endParaRPr lang="ru-RU" sz="2400" b="1" dirty="0">
              <a:solidFill>
                <a:srgbClr val="1736B9"/>
              </a:solidFill>
            </a:endParaRPr>
          </a:p>
        </p:txBody>
      </p:sp>
      <p:pic>
        <p:nvPicPr>
          <p:cNvPr id="8" name="Picture 2" descr="https://cloud.prezentacii.org/18/10/92873/images/screen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8686" r="9111" b="49385"/>
          <a:stretch/>
        </p:blipFill>
        <p:spPr bwMode="auto">
          <a:xfrm>
            <a:off x="1451506" y="2473236"/>
            <a:ext cx="16083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2567516"/>
            <a:ext cx="57386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Сказка повествует о восхитительной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очке короля, которую с радостью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приняли семь гномов, спасая и оберегая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ее в дальнейшем от злой мачехи,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</a:rPr>
              <a:t>ладеющей волшебным зеркальцем.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661" y="5013176"/>
            <a:ext cx="6552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</a:t>
            </a:r>
            <a:r>
              <a:rPr lang="ru-RU" sz="2400" b="1" dirty="0" smtClean="0">
                <a:solidFill>
                  <a:srgbClr val="FFFF00"/>
                </a:solidFill>
              </a:rPr>
              <a:t>История парня по прозвищу Дурень,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который сумел жениться на королевне при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помощи лесного человечка и его золотого гуся.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https://cloud.prezentacii.org/18/10/92873/images/screen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4660" r="67910" b="46975"/>
          <a:stretch/>
        </p:blipFill>
        <p:spPr bwMode="auto">
          <a:xfrm>
            <a:off x="611560" y="4693887"/>
            <a:ext cx="1616499" cy="19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8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cave.com/wp/wp2664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" y="0"/>
            <a:ext cx="9137831" cy="68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1.labirint.ru/books5/44492/cover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126"/>
            <a:ext cx="1686687" cy="245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332656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В </a:t>
            </a:r>
            <a:r>
              <a:rPr lang="ru-RU" sz="2400" b="1" dirty="0">
                <a:solidFill>
                  <a:srgbClr val="1736B9"/>
                </a:solidFill>
              </a:rPr>
              <a:t>одном королевстве жил король. </a:t>
            </a:r>
            <a:r>
              <a:rPr lang="ru-RU" sz="2400" b="1" dirty="0" smtClean="0">
                <a:solidFill>
                  <a:srgbClr val="1736B9"/>
                </a:solidFill>
              </a:rPr>
              <a:t>И была </a:t>
            </a:r>
            <a:r>
              <a:rPr lang="ru-RU" sz="2400" b="1" dirty="0">
                <a:solidFill>
                  <a:srgbClr val="1736B9"/>
                </a:solidFill>
              </a:rPr>
              <a:t>у него дочка – </a:t>
            </a:r>
            <a:r>
              <a:rPr lang="ru-RU" sz="2400" b="1" dirty="0" smtClean="0">
                <a:solidFill>
                  <a:srgbClr val="1736B9"/>
                </a:solidFill>
              </a:rPr>
              <a:t>Прекрасная Принцесса</a:t>
            </a:r>
            <a:r>
              <a:rPr lang="ru-RU" sz="2400" b="1" dirty="0">
                <a:solidFill>
                  <a:srgbClr val="1736B9"/>
                </a:solidFill>
              </a:rPr>
              <a:t>. Однажды во Дворец прибыли бродячие артисты. Еще не окончилось выступление </a:t>
            </a:r>
            <a:r>
              <a:rPr lang="ru-RU" sz="2400" b="1" dirty="0" smtClean="0">
                <a:solidFill>
                  <a:srgbClr val="1736B9"/>
                </a:solidFill>
              </a:rPr>
              <a:t>Бременских Музыкантов</a:t>
            </a:r>
            <a:r>
              <a:rPr lang="ru-RU" sz="2400" b="1" dirty="0">
                <a:solidFill>
                  <a:srgbClr val="1736B9"/>
                </a:solidFill>
              </a:rPr>
              <a:t>, а Трубадур и принцесса влюбились друг в друга навеки. Так началась эта веселая история.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199" y="3986762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Смешная история о </a:t>
            </a:r>
            <a:r>
              <a:rPr lang="ru-RU" sz="2400" b="1" dirty="0">
                <a:solidFill>
                  <a:srgbClr val="C00000"/>
                </a:solidFill>
              </a:rPr>
              <a:t>том, как добрая девочка получила в подарок от старухи волшебный горшочек. Когда скажешь специальные слова, горшочек начинает варить кашу. Но мама девочки забыла, как остановить его, поэтому каши наварила на целый город.</a:t>
            </a:r>
          </a:p>
        </p:txBody>
      </p:sp>
      <p:pic>
        <p:nvPicPr>
          <p:cNvPr id="2050" name="Picture 2" descr="https://img-gorod.ru/27/798/2779888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" y="4001475"/>
            <a:ext cx="1710347" cy="24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9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loud.prezentacii.org/18/08/68408/images/scree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365" y="588661"/>
            <a:ext cx="776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Викторина по сказкам братьев Гримм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961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36B9"/>
                </a:solidFill>
              </a:rPr>
              <a:t>Город, куда отправились осёл, кот, петух и собака.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1736B9"/>
                </a:solidFill>
              </a:rPr>
              <a:t>Птичка, которая хотела быть главной среди птиц.</a:t>
            </a:r>
          </a:p>
          <a:p>
            <a:r>
              <a:rPr lang="ru-RU" sz="2400" b="1" dirty="0" smtClean="0">
                <a:solidFill>
                  <a:srgbClr val="1736B9"/>
                </a:solidFill>
              </a:rPr>
              <a:t>3.    А этот герой лопнул пополам от смеха.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rgbClr val="1736B9"/>
                </a:solidFill>
              </a:rPr>
              <a:t>Зверь, с которым пришлось сразиться портному Гансу..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rgbClr val="1736B9"/>
                </a:solidFill>
              </a:rPr>
              <a:t>Туда упало веретено.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rgbClr val="1736B9"/>
                </a:solidFill>
              </a:rPr>
              <a:t>В какое время суток приходили маленькие человечки?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05064"/>
            <a:ext cx="6140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736B9"/>
                </a:solidFill>
              </a:rPr>
              <a:t>7.   Этот </a:t>
            </a:r>
            <a:r>
              <a:rPr lang="ru-RU" sz="2400" b="1" dirty="0">
                <a:solidFill>
                  <a:srgbClr val="1736B9"/>
                </a:solidFill>
              </a:rPr>
              <a:t>сказочный персонаж в награду </a:t>
            </a:r>
            <a:r>
              <a:rPr lang="ru-RU" sz="2400" b="1" dirty="0" smtClean="0">
                <a:solidFill>
                  <a:srgbClr val="1736B9"/>
                </a:solidFill>
              </a:rPr>
              <a:t>за хорошую </a:t>
            </a:r>
            <a:r>
              <a:rPr lang="ru-RU" sz="2400" b="1" dirty="0">
                <a:solidFill>
                  <a:srgbClr val="1736B9"/>
                </a:solidFill>
              </a:rPr>
              <a:t>работу </a:t>
            </a:r>
            <a:r>
              <a:rPr lang="ru-RU" sz="2400" b="1" dirty="0" smtClean="0">
                <a:solidFill>
                  <a:srgbClr val="1736B9"/>
                </a:solidFill>
              </a:rPr>
              <a:t>осыплет золотым </a:t>
            </a:r>
            <a:r>
              <a:rPr lang="ru-RU" sz="2400" b="1" dirty="0">
                <a:solidFill>
                  <a:srgbClr val="1736B9"/>
                </a:solidFill>
              </a:rPr>
              <a:t>дождем, а за лень – обольёт смолой.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7641" y="5517231"/>
            <a:ext cx="318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Ответы: Бремен, королёк, боб, единорог, колодец, полночь, Метелица.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s://thumbs.dreamstime.com/b/%D0%B8%D0%BB%D0%BB%D1%8E%D1%81%D1%82%D1%80%D0%B0%D1%86%D0%B8%D1%8F-%D0%B0%D0%BA%D0%B2%D0%B0%D1%80%D0%B5%D0%BB%D0%B8-%D1%80%D1%83%D0%BA%D0%B8-%D0%B2%D1%8B%D1%87%D0%B5%D1%80%D1%87%D0%B5%D0%BD%D0%BD%D0%B0%D1%8F-%D0%BA%D1%83%D1%87%D0%B0-%D1%81%D1%82%D0%B0%D1%80%D1%8B%D1%85-%D0%BA%D0%BD%D0%B8%D0%B3-%D1%81-%D0%B1%D1%83%D1%82%D1%8B%D0%BB%D0%BA%D0%BE%D0%B9-%D0%B8-154716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40" y="4985645"/>
            <a:ext cx="1873415" cy="16392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0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714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57</cp:revision>
  <dcterms:created xsi:type="dcterms:W3CDTF">2021-01-21T12:10:37Z</dcterms:created>
  <dcterms:modified xsi:type="dcterms:W3CDTF">2021-02-16T10:37:41Z</dcterms:modified>
</cp:coreProperties>
</file>