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86" r:id="rId3"/>
    <p:sldId id="265" r:id="rId4"/>
    <p:sldId id="290" r:id="rId5"/>
    <p:sldId id="291" r:id="rId6"/>
    <p:sldId id="298" r:id="rId7"/>
    <p:sldId id="299" r:id="rId8"/>
    <p:sldId id="285" r:id="rId9"/>
    <p:sldId id="295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7oom.ru/powerpoint/fon-dlya-prezentacii-vesna-0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772816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Times New Roman"/>
                <a:ea typeface="Calibri"/>
              </a:rPr>
              <a:t>«</a:t>
            </a:r>
            <a:r>
              <a:rPr lang="ru-RU" sz="4800" b="1" dirty="0">
                <a:solidFill>
                  <a:srgbClr val="C00000"/>
                </a:solidFill>
                <a:latin typeface="Times New Roman"/>
                <a:ea typeface="Calibri"/>
              </a:rPr>
              <a:t>Лесное царство, земное государство</a:t>
            </a:r>
            <a:r>
              <a:rPr lang="ru-RU" sz="4800" b="1" dirty="0" smtClean="0">
                <a:solidFill>
                  <a:srgbClr val="C00000"/>
                </a:solidFill>
                <a:latin typeface="Times New Roman"/>
                <a:ea typeface="Calibri"/>
              </a:rPr>
              <a:t>»</a:t>
            </a: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/>
                <a:ea typeface="Calibri"/>
              </a:rPr>
              <a:t>Игра - викторина 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08304" y="6165304"/>
            <a:ext cx="105509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/>
              <a:t>28.08.20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10374086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7oom.ru/powerpoint/fon-dlya-prezentacii-vesna-05.jpg?ver=3.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30561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yandex-sans"/>
              </a:rPr>
              <a:t>МКУК «Детская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  <a:latin typeface="yandex-sans"/>
              </a:rPr>
              <a:t>библиотека»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  <a:latin typeface="yandex-sans"/>
              </a:rPr>
              <a:t>Старощербиновского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  <a:latin typeface="yandex-sans"/>
              </a:rPr>
              <a:t>сельского поселения</a:t>
            </a:r>
          </a:p>
          <a:p>
            <a:pPr lvl="0" algn="ctr"/>
            <a:r>
              <a:rPr lang="ru-RU" sz="2800" b="1" dirty="0">
                <a:solidFill>
                  <a:srgbClr val="C00000"/>
                </a:solidFill>
                <a:latin typeface="yandex-sans"/>
              </a:rPr>
              <a:t>Щербиновского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187840718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2799977/faf5f17c-6dc5-420a-8217-a3181158a95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43042" y="357167"/>
            <a:ext cx="7286676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Дом со всех сторон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открыт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резною крышей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крыт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Заходи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зеленый дом,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Чудеса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увидишь в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нем.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80367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vatars.mds.yandex.net/get-pdb/2799977/faf5f17c-6dc5-420a-8217-a3181158a95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prikolnye-kartinki.ru/img/picture/Jan/04/a14cd3961f09b44158e9baba81ac900d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66362" y="-10058400"/>
            <a:ext cx="5648687" cy="6343600"/>
          </a:xfrm>
          <a:prstGeom prst="rect">
            <a:avLst/>
          </a:prstGeom>
          <a:noFill/>
        </p:spPr>
      </p:pic>
      <p:pic>
        <p:nvPicPr>
          <p:cNvPr id="16388" name="Picture 4" descr="https://klike.net/uploads/posts/2018-09/1536740537_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642918"/>
            <a:ext cx="4500594" cy="2857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43306" y="1357298"/>
            <a:ext cx="2786082" cy="173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Викторина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Лесные     </a:t>
            </a:r>
          </a:p>
          <a:p>
            <a:pPr indent="228600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 загадки»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624097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"/>
          <a:stretch/>
        </p:blipFill>
        <p:spPr bwMode="auto">
          <a:xfrm>
            <a:off x="0" y="1"/>
            <a:ext cx="9189307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14348" y="500042"/>
            <a:ext cx="8429652" cy="4519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>
              <a:spcBef>
                <a:spcPts val="1125"/>
              </a:spcBef>
              <a:spcAft>
                <a:spcPts val="1125"/>
              </a:spcAft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Птенцы, какой птицы не знают своей матери? 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2. Кто путешествует по воздуху на нитке? 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sz="28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3. У кого на сучке кладовая? 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sz="2800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/>
                <a:ea typeface="Times New Roman"/>
                <a:cs typeface="Times New Roman"/>
              </a:rPr>
              <a:t>4. Какая нить в природе самая тонкая? </a:t>
            </a:r>
            <a:endParaRPr lang="ru-RU" sz="2800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  <p:pic>
        <p:nvPicPr>
          <p:cNvPr id="10242" name="Picture 2" descr="https://ds02.infourok.ru/uploads/ex/0e2e/00010c15-6d51fec2/img11.jpg"/>
          <p:cNvPicPr>
            <a:picLocks noChangeAspect="1" noChangeArrowheads="1"/>
          </p:cNvPicPr>
          <p:nvPr/>
        </p:nvPicPr>
        <p:blipFill>
          <a:blip r:embed="rId3" cstate="print"/>
          <a:srcRect l="20430" t="6415" r="19642" b="11865"/>
          <a:stretch>
            <a:fillRect/>
          </a:stretch>
        </p:blipFill>
        <p:spPr bwMode="auto">
          <a:xfrm>
            <a:off x="2571736" y="1000108"/>
            <a:ext cx="1071570" cy="744854"/>
          </a:xfrm>
          <a:prstGeom prst="rect">
            <a:avLst/>
          </a:prstGeom>
          <a:noFill/>
        </p:spPr>
      </p:pic>
      <p:pic>
        <p:nvPicPr>
          <p:cNvPr id="7" name="Picture 6" descr="https://avatars.mds.yandex.net/get-pdb/2730853/b9790bbb-2718-4f8d-be7b-4be36eb0e9ca/s37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9" y="2214554"/>
            <a:ext cx="1076667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Белка обыкновенная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3500438"/>
            <a:ext cx="1000132" cy="102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tokkoro.com/picsup/1219836-spider-we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50" y="5000636"/>
            <a:ext cx="1071570" cy="85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353114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"/>
          <a:stretch/>
        </p:blipFill>
        <p:spPr bwMode="auto">
          <a:xfrm>
            <a:off x="-45307" y="16024"/>
            <a:ext cx="9189307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4414" y="500042"/>
            <a:ext cx="70723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5. Какую птицу называют «белобока»?</a:t>
            </a:r>
          </a:p>
          <a:p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  Из деревьев, веток, глины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Строят прочные плотины. </a:t>
            </a:r>
          </a:p>
          <a:p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7. Не дровосек, не плотник,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 первый в лесу работник.</a:t>
            </a: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mdou81nn.ru/assets/images/%D1%81%D0%BE%D1%80%D0%BE%D0%BA%D0%B0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000108"/>
            <a:ext cx="1785950" cy="1110537"/>
          </a:xfrm>
          <a:prstGeom prst="rect">
            <a:avLst/>
          </a:prstGeom>
          <a:noFill/>
        </p:spPr>
      </p:pic>
      <p:pic>
        <p:nvPicPr>
          <p:cNvPr id="2054" name="Picture 6" descr="https://avatars.mds.yandex.net/get-pdb/877347/171429a2-ce81-4338-80f5-afaa9aa7b702/s37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0232" y="2735557"/>
            <a:ext cx="1714487" cy="1161280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601447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60" name="Picture 12" descr="https://www.zaiushka.ru/wp-content/uploads/2015/03/%D0%B4%D1%8F%D1%82%D0%B5%D0%BB.-%D0%97%D0%B0%D1%8E%D1%88%D0%BA%D0%B0.jpg"/>
          <p:cNvPicPr>
            <a:picLocks noChangeAspect="1" noChangeArrowheads="1"/>
          </p:cNvPicPr>
          <p:nvPr/>
        </p:nvPicPr>
        <p:blipFill>
          <a:blip r:embed="rId5" cstate="print"/>
          <a:srcRect l="15938" t="13636" r="11874" b="13223"/>
          <a:stretch>
            <a:fillRect/>
          </a:stretch>
        </p:blipFill>
        <p:spPr bwMode="auto">
          <a:xfrm>
            <a:off x="2143108" y="5214950"/>
            <a:ext cx="1597955" cy="12144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020272" y="3437011"/>
            <a:ext cx="126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бобры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353114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2799977/faf5f17c-6dc5-420a-8217-a3181158a95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klike.net/uploads/posts/2018-09/1536740537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500042"/>
            <a:ext cx="4357718" cy="3571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1500174"/>
            <a:ext cx="29392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Конкурс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«Узнай дерево по описанию».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383086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"/>
          <a:stretch/>
        </p:blipFill>
        <p:spPr bwMode="auto">
          <a:xfrm>
            <a:off x="-45307" y="0"/>
            <a:ext cx="9189307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72" y="428604"/>
            <a:ext cx="82868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В народе это дерево часто называют «сладким». Нет, конфеты на нём не растут. Во время цветения дерева к нему летят пчёлы. И мёд потом будет самый вкусный и душистый.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ds02.infourok.ru/uploads/ex/06f4/000696a3-d394f775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5"/>
            <a:ext cx="1071570" cy="9577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2285992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«Красавец» – так переводится латинское, научное название этого дерева. Но оно не только красиво: это дерево-богатырь, дерево-долгожитель. 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 descr="https://studfile.net/html/2706/817/html_eRfK31LEvC.UKiv/htmlconvd-xQv1dX11x1.jpg"/>
          <p:cNvPicPr>
            <a:picLocks noChangeAspect="1" noChangeArrowheads="1"/>
          </p:cNvPicPr>
          <p:nvPr/>
        </p:nvPicPr>
        <p:blipFill>
          <a:blip r:embed="rId4" cstate="print"/>
          <a:srcRect t="21783" r="37778"/>
          <a:stretch>
            <a:fillRect/>
          </a:stretch>
        </p:blipFill>
        <p:spPr bwMode="auto">
          <a:xfrm>
            <a:off x="7715272" y="3009770"/>
            <a:ext cx="1143008" cy="129339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00034" y="4286256"/>
            <a:ext cx="80010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Ягоды на этом дереве могут висеть всю зиму. И чем крепче прихватит их морозец, тем слаще они будут. 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4" name="Picture 8" descr="https://img0.liveinternet.ru/images/attach/d/0/136/737/136737320_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5143512"/>
            <a:ext cx="1285852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353114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avatars.mds.yandex.net/get-pdb/2799977/faf5f17c-6dc5-420a-8217-a3181158a95e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klike.net/uploads/posts/2018-09/1536740537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785794"/>
            <a:ext cx="4720749" cy="32761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643306" y="1714488"/>
            <a:ext cx="24288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«Найди новое слово»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3356992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Вам предстоит найти название животных в словах</a:t>
            </a:r>
          </a:p>
          <a:p>
            <a:r>
              <a:rPr lang="ru-RU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8161960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-dlya-prezentacii-vesna-09.jpg?ver=3.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6"/>
          <a:stretch/>
        </p:blipFill>
        <p:spPr bwMode="auto">
          <a:xfrm>
            <a:off x="0" y="1"/>
            <a:ext cx="9189307" cy="684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14480" y="785794"/>
            <a:ext cx="306308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Мужчины</a:t>
            </a:r>
          </a:p>
          <a:p>
            <a:endParaRPr lang="ru-RU" dirty="0"/>
          </a:p>
        </p:txBody>
      </p:sp>
      <p:pic>
        <p:nvPicPr>
          <p:cNvPr id="33794" name="Picture 2" descr="https://ds04.infourok.ru/uploads/ex/0788/000ac96f-2187c8d6/img19.jpg"/>
          <p:cNvPicPr>
            <a:picLocks noChangeAspect="1" noChangeArrowheads="1"/>
          </p:cNvPicPr>
          <p:nvPr/>
        </p:nvPicPr>
        <p:blipFill>
          <a:blip r:embed="rId3" cstate="print"/>
          <a:srcRect l="9236" t="4235" r="5607" b="43681"/>
          <a:stretch>
            <a:fillRect/>
          </a:stretch>
        </p:blipFill>
        <p:spPr bwMode="auto">
          <a:xfrm>
            <a:off x="6215074" y="500042"/>
            <a:ext cx="1714512" cy="114300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28794" y="2285992"/>
            <a:ext cx="51182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Голосование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6" name="Picture 4" descr="https://i.pinimg.com/originals/04/31/52/043152e306bcb7442f141aea6af349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143116"/>
            <a:ext cx="1559907" cy="121444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928794" y="3714752"/>
            <a:ext cx="3357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Досада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8" name="Picture 6" descr="https://www.pngarts.com/files/3/Wasp-PNG-Download-Ima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786190"/>
            <a:ext cx="2000264" cy="975843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857356" y="514351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 Серёжка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800" name="Picture 8" descr="https://img2.pngindir.com/20180625/uvj/kisspng-common-opossum-domesticated-hedgehog-animal-comput-5b312d3d0811d6.4920228415299495010331.jpg"/>
          <p:cNvPicPr>
            <a:picLocks noChangeAspect="1" noChangeArrowheads="1"/>
          </p:cNvPicPr>
          <p:nvPr/>
        </p:nvPicPr>
        <p:blipFill>
          <a:blip r:embed="rId6" cstate="print"/>
          <a:srcRect l="13333" t="7143" r="20000" b="14285"/>
          <a:stretch>
            <a:fillRect/>
          </a:stretch>
        </p:blipFill>
        <p:spPr bwMode="auto">
          <a:xfrm>
            <a:off x="5929322" y="4975633"/>
            <a:ext cx="2000264" cy="1100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6353114"/>
      </p:ext>
    </p:extLst>
  </p:cSld>
  <p:clrMapOvr>
    <a:masterClrMapping/>
  </p:clrMapOvr>
  <p:transition spd="med" advClick="0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242</Words>
  <Application>Microsoft Office PowerPoint</Application>
  <PresentationFormat>Экран (4:3)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Библиотекарь</dc:creator>
  <cp:lastModifiedBy>Пользователь Windows</cp:lastModifiedBy>
  <cp:revision>44</cp:revision>
  <dcterms:created xsi:type="dcterms:W3CDTF">2020-08-21T08:37:08Z</dcterms:created>
  <dcterms:modified xsi:type="dcterms:W3CDTF">2020-08-28T07:29:04Z</dcterms:modified>
</cp:coreProperties>
</file>