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9" r:id="rId4"/>
    <p:sldId id="270" r:id="rId5"/>
    <p:sldId id="277" r:id="rId6"/>
    <p:sldId id="271" r:id="rId7"/>
    <p:sldId id="275" r:id="rId8"/>
    <p:sldId id="279" r:id="rId9"/>
    <p:sldId id="278" r:id="rId10"/>
    <p:sldId id="272" r:id="rId11"/>
    <p:sldId id="273" r:id="rId12"/>
    <p:sldId id="276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66FF99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44;&#1077;&#1090;&#1089;&#1082;&#1080;&#1077;%20-%20&#1040;&#1085;&#1090;&#1086;&#1096;&#1082;&#1072;%20(minus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3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ab/6a/04/ab6a04054313fb3a2dd169499ca71d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5013176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Все мысли в кучу заплетая,</a:t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И сдабривая рифмой, –</a:t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Пусть, пусть читатель угадает,</a:t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Что спрятано так хитро!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Детские - Антошка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i.pinimg.com/736x/94/20/2f/94202fd3ba1c3336386e65d9026b20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s://ru-static.z-dn.net/files/d9f/6159a1a3307bef09eecbc4d2419f198b.jpg"/>
          <p:cNvPicPr>
            <a:picLocks noChangeAspect="1" noChangeArrowheads="1"/>
          </p:cNvPicPr>
          <p:nvPr/>
        </p:nvPicPr>
        <p:blipFill>
          <a:blip r:embed="rId3" cstate="print"/>
          <a:srcRect b="50943"/>
          <a:stretch>
            <a:fillRect/>
          </a:stretch>
        </p:blipFill>
        <p:spPr bwMode="auto">
          <a:xfrm>
            <a:off x="1475656" y="1988840"/>
            <a:ext cx="6048672" cy="223224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hotoshop-kopona.com/uploads/posts/2019-07/1562921155_kindergar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470" cy="6858000"/>
          </a:xfrm>
          <a:prstGeom prst="rect">
            <a:avLst/>
          </a:prstGeom>
          <a:noFill/>
        </p:spPr>
      </p:pic>
      <p:pic>
        <p:nvPicPr>
          <p:cNvPr id="4" name="Picture 4" descr="https://avatars.mds.yandex.net/get-pdb/1598687/dd7723c7-dda3-476d-b831-79a1b0042243/s1200?webp=false"/>
          <p:cNvPicPr>
            <a:picLocks noChangeAspect="1" noChangeArrowheads="1"/>
          </p:cNvPicPr>
          <p:nvPr/>
        </p:nvPicPr>
        <p:blipFill>
          <a:blip r:embed="rId3" cstate="print"/>
          <a:srcRect t="60399" b="4526"/>
          <a:stretch>
            <a:fillRect/>
          </a:stretch>
        </p:blipFill>
        <p:spPr bwMode="auto">
          <a:xfrm>
            <a:off x="1547664" y="1844824"/>
            <a:ext cx="6336704" cy="3240360"/>
          </a:xfrm>
          <a:prstGeom prst="flowChartAlternateProcess">
            <a:avLst/>
          </a:prstGeom>
          <a:noFill/>
          <a:ln w="76200">
            <a:solidFill>
              <a:srgbClr val="FF00FF"/>
            </a:solidFill>
          </a:ln>
        </p:spPr>
      </p:pic>
      <p:sp>
        <p:nvSpPr>
          <p:cNvPr id="5" name="Пятно 1 4"/>
          <p:cNvSpPr/>
          <p:nvPr/>
        </p:nvSpPr>
        <p:spPr>
          <a:xfrm>
            <a:off x="4139952" y="4653136"/>
            <a:ext cx="986408" cy="648072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1124744"/>
            <a:ext cx="475252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Расшифруй ребус – прочитай пословицу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209255/d1dcb0f5-e32d-42a7-9f7d-88fa6f8a8ffa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</p:spPr>
      </p:pic>
      <p:pic>
        <p:nvPicPr>
          <p:cNvPr id="4" name="Picture 2" descr="https://chudo-udo.info/media/k2/items/cache/a85f8e570c8282751b6ce269043ad1a6_XL.jpg"/>
          <p:cNvPicPr>
            <a:picLocks noChangeAspect="1" noChangeArrowheads="1"/>
          </p:cNvPicPr>
          <p:nvPr/>
        </p:nvPicPr>
        <p:blipFill>
          <a:blip r:embed="rId3" cstate="print"/>
          <a:srcRect t="8333" b="37191"/>
          <a:stretch>
            <a:fillRect/>
          </a:stretch>
        </p:blipFill>
        <p:spPr bwMode="auto">
          <a:xfrm>
            <a:off x="1763688" y="1844824"/>
            <a:ext cx="5400600" cy="316835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1619672" y="908720"/>
            <a:ext cx="5472608" cy="523220"/>
          </a:xfrm>
          <a:prstGeom prst="rect">
            <a:avLst/>
          </a:prstGeom>
          <a:solidFill>
            <a:srgbClr val="FFFF00"/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Прочитай пословицы и поговорки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2.depositphotos.com/1005925/11761/v/950/depositphotos_117614232-stock-illustration-colored-frame-for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i.ytimg.com/vi/W0Ys1xplovA/maxresdefault.jpg"/>
          <p:cNvPicPr>
            <a:picLocks noChangeAspect="1" noChangeArrowheads="1"/>
          </p:cNvPicPr>
          <p:nvPr/>
        </p:nvPicPr>
        <p:blipFill>
          <a:blip r:embed="rId3" cstate="print"/>
          <a:srcRect l="26034" t="19487" r="30120" b="41538"/>
          <a:stretch>
            <a:fillRect/>
          </a:stretch>
        </p:blipFill>
        <p:spPr bwMode="auto">
          <a:xfrm>
            <a:off x="2555776" y="0"/>
            <a:ext cx="4032448" cy="980728"/>
          </a:xfrm>
          <a:prstGeom prst="rect">
            <a:avLst/>
          </a:prstGeom>
          <a:noFill/>
        </p:spPr>
      </p:pic>
      <p:pic>
        <p:nvPicPr>
          <p:cNvPr id="4" name="Picture 2" descr="https://avatars.mds.yandex.net/get-pdb/1748194/dc884ace-c558-4d32-acd2-c895de8a5c39/s1200?webp=false"/>
          <p:cNvPicPr>
            <a:picLocks noChangeAspect="1" noChangeArrowheads="1"/>
          </p:cNvPicPr>
          <p:nvPr/>
        </p:nvPicPr>
        <p:blipFill>
          <a:blip r:embed="rId4" cstate="print"/>
          <a:srcRect l="33600"/>
          <a:stretch>
            <a:fillRect/>
          </a:stretch>
        </p:blipFill>
        <p:spPr bwMode="auto">
          <a:xfrm>
            <a:off x="1043608" y="1052736"/>
            <a:ext cx="2880320" cy="20882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5" name="Picture 2" descr="https://ru-static.z-dn.net/files/d9f/6159a1a3307bef09eecbc4d2419f198b.jpg"/>
          <p:cNvPicPr>
            <a:picLocks noChangeAspect="1" noChangeArrowheads="1"/>
          </p:cNvPicPr>
          <p:nvPr/>
        </p:nvPicPr>
        <p:blipFill>
          <a:blip r:embed="rId5" cstate="print"/>
          <a:srcRect t="50399"/>
          <a:stretch>
            <a:fillRect/>
          </a:stretch>
        </p:blipFill>
        <p:spPr bwMode="auto">
          <a:xfrm>
            <a:off x="1043608" y="3212976"/>
            <a:ext cx="7128792" cy="1080120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</p:pic>
      <p:pic>
        <p:nvPicPr>
          <p:cNvPr id="6" name="Picture 2" descr="https://heaclub.ru/tim/6f2b12d612b5fd76fca488aca7362b65.jpg"/>
          <p:cNvPicPr>
            <a:picLocks noChangeAspect="1" noChangeArrowheads="1"/>
          </p:cNvPicPr>
          <p:nvPr/>
        </p:nvPicPr>
        <p:blipFill>
          <a:blip r:embed="rId6" cstate="print"/>
          <a:srcRect b="49309"/>
          <a:stretch>
            <a:fillRect/>
          </a:stretch>
        </p:blipFill>
        <p:spPr bwMode="auto">
          <a:xfrm>
            <a:off x="3995936" y="1052736"/>
            <a:ext cx="4176464" cy="2088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7" name="Picture 2" descr="https://heaclub.ru/tim/6f2b12d612b5fd76fca488aca7362b65.jpg"/>
          <p:cNvPicPr>
            <a:picLocks noChangeAspect="1" noChangeArrowheads="1"/>
          </p:cNvPicPr>
          <p:nvPr/>
        </p:nvPicPr>
        <p:blipFill>
          <a:blip r:embed="rId6" cstate="print"/>
          <a:srcRect t="50399" b="23815"/>
          <a:stretch>
            <a:fillRect/>
          </a:stretch>
        </p:blipFill>
        <p:spPr bwMode="auto">
          <a:xfrm>
            <a:off x="1043608" y="4437112"/>
            <a:ext cx="3312368" cy="13681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8" name="Picture 2" descr="https://ds03.infourok.ru/uploads/ex/0d30/0001a757-e1ef9b78/hello_html_44e9a6b2.jpg"/>
          <p:cNvPicPr>
            <a:picLocks noChangeAspect="1" noChangeArrowheads="1"/>
          </p:cNvPicPr>
          <p:nvPr/>
        </p:nvPicPr>
        <p:blipFill>
          <a:blip r:embed="rId7" cstate="print"/>
          <a:srcRect l="52079" t="40500" r="1721" b="25137"/>
          <a:stretch>
            <a:fillRect/>
          </a:stretch>
        </p:blipFill>
        <p:spPr bwMode="auto">
          <a:xfrm>
            <a:off x="4427984" y="4365104"/>
            <a:ext cx="3744416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avatars.mds.yandex.net/get-zen_doc/1565406/pub_5e9299b22d34573bbda1a0e9_5e92a8d8745aae440c90cd90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980" y="0"/>
            <a:ext cx="918398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.pinimg.com/736x/94/20/2f/94202fd3ba1c3336386e65d9026b20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7624" y="1988840"/>
            <a:ext cx="684076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МКУК «ДЕТСКАЯ БИБЛИОТЕКА»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СТАРОЩЕРБИНОВСКОГО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СЕЛЬСКОГО ПОСЕЛЕНИЯ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ЩЕРБИНОВСКОГО РАЙОНА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985790/b42e9b65-1c7c-45cd-a0e5-e733fed464a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84" y="0"/>
            <a:ext cx="9178284" cy="6858000"/>
          </a:xfrm>
          <a:prstGeom prst="rect">
            <a:avLst/>
          </a:prstGeom>
          <a:noFill/>
        </p:spPr>
      </p:pic>
      <p:pic>
        <p:nvPicPr>
          <p:cNvPr id="25602" name="Picture 2" descr="https://i.pinimg.com/736x/b8/22/22/b822226388aa077cc5252eb6e377c8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24744"/>
            <a:ext cx="5371356" cy="4608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191683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Ребус  в переводе с  латинского означает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«при помощи вещей».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Так называют загадку, в которой разгадываемые слова даны в виде рисунков в сочетании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с буквами и другими знаками.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 descr="https://i.pinimg.com/474x/a8/73/39/a87339abe2c98aec0e8e26ec4c0ed22b.jpg?nii=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s://img1.liveinternet.ru/images/attach/c/8/99/647/99647125_large_Rebusuy8.jpg"/>
          <p:cNvPicPr>
            <a:picLocks noChangeAspect="1" noChangeArrowheads="1"/>
          </p:cNvPicPr>
          <p:nvPr/>
        </p:nvPicPr>
        <p:blipFill>
          <a:blip r:embed="rId3" cstate="print"/>
          <a:srcRect l="2623" t="15200" r="9472" b="11626"/>
          <a:stretch>
            <a:fillRect/>
          </a:stretch>
        </p:blipFill>
        <p:spPr bwMode="auto">
          <a:xfrm>
            <a:off x="2123728" y="1052736"/>
            <a:ext cx="5112568" cy="5400600"/>
          </a:xfrm>
          <a:prstGeom prst="flowChartAlternateProcess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35697" y="3326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Прочитай слова, используя рисунки,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как части слова</a:t>
            </a: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.pinimg.com/originals/d9/5a/13/d95a131d81a97efe2d11f4d50936e2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3" name="Picture 4" descr="https://7gy.ru/images/rebusy/46.jpg"/>
          <p:cNvPicPr>
            <a:picLocks noChangeAspect="1" noChangeArrowheads="1"/>
          </p:cNvPicPr>
          <p:nvPr/>
        </p:nvPicPr>
        <p:blipFill>
          <a:blip r:embed="rId3" cstate="print"/>
          <a:srcRect t="15077" b="48000"/>
          <a:stretch>
            <a:fillRect/>
          </a:stretch>
        </p:blipFill>
        <p:spPr bwMode="auto">
          <a:xfrm>
            <a:off x="2195736" y="1916832"/>
            <a:ext cx="5112568" cy="3672408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4" name="TextBox 3"/>
          <p:cNvSpPr txBox="1"/>
          <p:nvPr/>
        </p:nvSpPr>
        <p:spPr>
          <a:xfrm>
            <a:off x="251520" y="1124744"/>
            <a:ext cx="5040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Н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А</a:t>
            </a:r>
            <a:b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С</a:t>
            </a:r>
            <a:b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Е</a:t>
            </a:r>
            <a:b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К</a:t>
            </a:r>
            <a:b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О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МЫЕ</a:t>
            </a: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04448" y="1268760"/>
            <a:ext cx="432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Н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АСЕКО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МЫЕ</a:t>
            </a: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d9/5a/13/d95a131d81a97efe2d11f4d50936e2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3" name="Picture 4" descr="https://7gy.ru/images/rebusy/46.jpg"/>
          <p:cNvPicPr>
            <a:picLocks noChangeAspect="1" noChangeArrowheads="1"/>
          </p:cNvPicPr>
          <p:nvPr/>
        </p:nvPicPr>
        <p:blipFill>
          <a:blip r:embed="rId3" cstate="print"/>
          <a:srcRect t="52000"/>
          <a:stretch>
            <a:fillRect/>
          </a:stretch>
        </p:blipFill>
        <p:spPr bwMode="auto">
          <a:xfrm>
            <a:off x="2123728" y="1916832"/>
            <a:ext cx="5184576" cy="3672408"/>
          </a:xfrm>
          <a:prstGeom prst="rect">
            <a:avLst/>
          </a:prstGeom>
          <a:solidFill>
            <a:srgbClr val="92D050"/>
          </a:solidFill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.pinimg.com/474x/d8/ca/f7/d8caf71412b7cb7ce69c712c241a6702--doodle-art-dood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i.pinimg.com/originals/e9/02/92/e90292ab323ce611b2b5c3f16cdff4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76672"/>
            <a:ext cx="5112568" cy="5688633"/>
          </a:xfrm>
          <a:prstGeom prst="flowChartAlternateProcess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8676" name="Picture 4" descr="https://avatars.mds.yandex.net/get-pdb/2203749/8722e370-01f6-48ef-9593-3e4ed2cda3b2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08720"/>
            <a:ext cx="1816808" cy="45625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.pinimg.com/736x/e6/b7/4f/e6b74fb6240cb0c620fc0bf1e0b3f5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2708920"/>
            <a:ext cx="2304256" cy="523220"/>
          </a:xfrm>
          <a:prstGeom prst="rect">
            <a:avLst/>
          </a:prstGeom>
          <a:solidFill>
            <a:srgbClr val="66FF99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Одежда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Picture 4" descr="https://i.pinimg.com/736x/7e/69/e7/7e69e704cf38e09845cc033721e2ed76--crossword-menu.jpg"/>
          <p:cNvPicPr>
            <a:picLocks noChangeAspect="1" noChangeArrowheads="1"/>
          </p:cNvPicPr>
          <p:nvPr/>
        </p:nvPicPr>
        <p:blipFill>
          <a:blip r:embed="rId3" cstate="print"/>
          <a:srcRect l="2740" t="1206" r="2740" b="66234"/>
          <a:stretch>
            <a:fillRect/>
          </a:stretch>
        </p:blipFill>
        <p:spPr bwMode="auto">
          <a:xfrm>
            <a:off x="1187624" y="476672"/>
            <a:ext cx="4968552" cy="1656184"/>
          </a:xfrm>
          <a:prstGeom prst="flowChartAlternateProcess">
            <a:avLst/>
          </a:prstGeom>
          <a:noFill/>
          <a:ln w="76200">
            <a:solidFill>
              <a:srgbClr val="66FF99"/>
            </a:solidFill>
          </a:ln>
        </p:spPr>
      </p:pic>
      <p:pic>
        <p:nvPicPr>
          <p:cNvPr id="7" name="Picture 4" descr="https://i.pinimg.com/736x/7e/69/e7/7e69e704cf38e09845cc033721e2ed76--crossword-menu.jpg"/>
          <p:cNvPicPr>
            <a:picLocks noChangeAspect="1" noChangeArrowheads="1"/>
          </p:cNvPicPr>
          <p:nvPr/>
        </p:nvPicPr>
        <p:blipFill>
          <a:blip r:embed="rId3" cstate="print"/>
          <a:srcRect l="3174" t="32468" r="3175" b="35065"/>
          <a:stretch>
            <a:fillRect/>
          </a:stretch>
        </p:blipFill>
        <p:spPr bwMode="auto">
          <a:xfrm>
            <a:off x="3707904" y="2276872"/>
            <a:ext cx="4248472" cy="1800200"/>
          </a:xfrm>
          <a:prstGeom prst="flowChartAlternateProcess">
            <a:avLst/>
          </a:prstGeom>
          <a:noFill/>
          <a:ln w="76200">
            <a:solidFill>
              <a:srgbClr val="FF00FF"/>
            </a:solidFill>
          </a:ln>
        </p:spPr>
      </p:pic>
      <p:pic>
        <p:nvPicPr>
          <p:cNvPr id="8" name="Picture 4" descr="https://i.pinimg.com/736x/7e/69/e7/7e69e704cf38e09845cc033721e2ed76--crossword-menu.jpg"/>
          <p:cNvPicPr>
            <a:picLocks noChangeAspect="1" noChangeArrowheads="1"/>
          </p:cNvPicPr>
          <p:nvPr/>
        </p:nvPicPr>
        <p:blipFill>
          <a:blip r:embed="rId3" cstate="print"/>
          <a:srcRect l="3175" t="66234" r="3175" b="2597"/>
          <a:stretch>
            <a:fillRect/>
          </a:stretch>
        </p:blipFill>
        <p:spPr bwMode="auto">
          <a:xfrm>
            <a:off x="1979712" y="4365104"/>
            <a:ext cx="4248472" cy="1728192"/>
          </a:xfrm>
          <a:prstGeom prst="flowChartAlternateProcess">
            <a:avLst/>
          </a:prstGeom>
          <a:noFill/>
          <a:ln w="76200">
            <a:solidFill>
              <a:srgbClr val="66FF99"/>
            </a:solidFill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cdn1.vectorstock.com/i/1000x1000/37/95/cutlery-color-background-menu-vector-4833795.jpg"/>
          <p:cNvPicPr>
            <a:picLocks noChangeAspect="1" noChangeArrowheads="1"/>
          </p:cNvPicPr>
          <p:nvPr/>
        </p:nvPicPr>
        <p:blipFill>
          <a:blip r:embed="rId2" cstate="print"/>
          <a:srcRect b="960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https://ds03.infourok.ru/uploads/ex/0d30/0001a757-e1ef9b78/hello_html_44e9a6b2.jpg"/>
          <p:cNvPicPr>
            <a:picLocks noChangeAspect="1" noChangeArrowheads="1"/>
          </p:cNvPicPr>
          <p:nvPr/>
        </p:nvPicPr>
        <p:blipFill>
          <a:blip r:embed="rId3" cstate="print"/>
          <a:srcRect l="840" t="4909" r="52121" b="59343"/>
          <a:stretch>
            <a:fillRect/>
          </a:stretch>
        </p:blipFill>
        <p:spPr bwMode="auto">
          <a:xfrm>
            <a:off x="1691680" y="1340768"/>
            <a:ext cx="3816424" cy="1944216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03648" y="3284984"/>
            <a:ext cx="504056" cy="267765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  <a:t>ПОС</a:t>
            </a:r>
          </a:p>
          <a:p>
            <a: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  <a:t>У</a:t>
            </a:r>
            <a:b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  <a:t>ДА</a:t>
            </a:r>
            <a:endParaRPr lang="ru-RU" sz="2800" dirty="0">
              <a:solidFill>
                <a:srgbClr val="FF00FF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4288" y="1412777"/>
            <a:ext cx="504056" cy="2677656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  <a:t>П</a:t>
            </a:r>
            <a:b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  <a:t>О</a:t>
            </a:r>
            <a:b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  <a:t>С</a:t>
            </a:r>
            <a:b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  <a:t>У</a:t>
            </a:r>
            <a:b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  <a:t>Д</a:t>
            </a:r>
            <a:b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  <a:t>А</a:t>
            </a:r>
            <a:endParaRPr lang="ru-RU" sz="2800" dirty="0">
              <a:solidFill>
                <a:srgbClr val="FF00FF"/>
              </a:solidFill>
              <a:latin typeface="Arial Black" pitchFamily="34" charset="0"/>
            </a:endParaRPr>
          </a:p>
        </p:txBody>
      </p:sp>
      <p:pic>
        <p:nvPicPr>
          <p:cNvPr id="6" name="Picture 2" descr="https://ds03.infourok.ru/uploads/ex/0d30/0001a757-e1ef9b78/hello_html_44e9a6b2.jpg"/>
          <p:cNvPicPr>
            <a:picLocks noChangeAspect="1" noChangeArrowheads="1"/>
          </p:cNvPicPr>
          <p:nvPr/>
        </p:nvPicPr>
        <p:blipFill>
          <a:blip r:embed="rId3" cstate="print"/>
          <a:srcRect l="840" t="56297" r="52121" b="7956"/>
          <a:stretch>
            <a:fillRect/>
          </a:stretch>
        </p:blipFill>
        <p:spPr bwMode="auto">
          <a:xfrm>
            <a:off x="3203848" y="3573016"/>
            <a:ext cx="3816424" cy="2016224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736x/ae/8f/48/ae8f48fb10b48fb7b2e683dd83084b6a--borders-and-frames-page-borders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ea2/000aa979-fc020204/1/hello_html_m114497ae.jpg"/>
          <p:cNvPicPr>
            <a:picLocks noChangeAspect="1" noChangeArrowheads="1"/>
          </p:cNvPicPr>
          <p:nvPr/>
        </p:nvPicPr>
        <p:blipFill>
          <a:blip r:embed="rId3" cstate="print"/>
          <a:srcRect t="12903" b="25807"/>
          <a:stretch>
            <a:fillRect/>
          </a:stretch>
        </p:blipFill>
        <p:spPr bwMode="auto">
          <a:xfrm>
            <a:off x="1403648" y="1412776"/>
            <a:ext cx="2976330" cy="15841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7704" y="620688"/>
            <a:ext cx="568863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   Слагаемые здоровья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30" name="Picture 6" descr="https://ds04.infourok.ru/uploads/ex/04c2/000bff29-b607ab38/1/img13.jpg"/>
          <p:cNvPicPr>
            <a:picLocks noChangeAspect="1" noChangeArrowheads="1"/>
          </p:cNvPicPr>
          <p:nvPr/>
        </p:nvPicPr>
        <p:blipFill>
          <a:blip r:embed="rId4" cstate="print"/>
          <a:srcRect t="17857" b="25000"/>
          <a:stretch>
            <a:fillRect/>
          </a:stretch>
        </p:blipFill>
        <p:spPr bwMode="auto">
          <a:xfrm>
            <a:off x="4572000" y="1412776"/>
            <a:ext cx="3360373" cy="1440160"/>
          </a:xfrm>
          <a:prstGeom prst="rect">
            <a:avLst/>
          </a:prstGeom>
          <a:noFill/>
        </p:spPr>
      </p:pic>
      <p:pic>
        <p:nvPicPr>
          <p:cNvPr id="1032" name="Picture 8" descr="https://ds05.infourok.ru/uploads/ex/0f7e/000e404d-3541c337/hello_html_m2887442a.jpg"/>
          <p:cNvPicPr>
            <a:picLocks noChangeAspect="1" noChangeArrowheads="1"/>
          </p:cNvPicPr>
          <p:nvPr/>
        </p:nvPicPr>
        <p:blipFill>
          <a:blip r:embed="rId5" cstate="print"/>
          <a:srcRect t="15003" b="26654"/>
          <a:stretch>
            <a:fillRect/>
          </a:stretch>
        </p:blipFill>
        <p:spPr bwMode="auto">
          <a:xfrm>
            <a:off x="4644008" y="3140968"/>
            <a:ext cx="3538970" cy="1548573"/>
          </a:xfrm>
          <a:prstGeom prst="rect">
            <a:avLst/>
          </a:prstGeom>
          <a:noFill/>
        </p:spPr>
      </p:pic>
      <p:pic>
        <p:nvPicPr>
          <p:cNvPr id="1034" name="Picture 10" descr="https://ds05.infourok.ru/uploads/ex/0868/001096af-b74b8d26/hello_html_m39dae50c.jpg"/>
          <p:cNvPicPr>
            <a:picLocks noChangeAspect="1" noChangeArrowheads="1"/>
          </p:cNvPicPr>
          <p:nvPr/>
        </p:nvPicPr>
        <p:blipFill>
          <a:blip r:embed="rId6" cstate="print"/>
          <a:srcRect t="15755" b="27976"/>
          <a:stretch>
            <a:fillRect/>
          </a:stretch>
        </p:blipFill>
        <p:spPr bwMode="auto">
          <a:xfrm>
            <a:off x="1331640" y="3212976"/>
            <a:ext cx="3168352" cy="1512168"/>
          </a:xfrm>
          <a:prstGeom prst="rect">
            <a:avLst/>
          </a:prstGeom>
          <a:noFill/>
        </p:spPr>
      </p:pic>
      <p:pic>
        <p:nvPicPr>
          <p:cNvPr id="1036" name="Picture 12" descr="https://cf.ppt-online.org/files/slide/i/IjzpNWoUvPrHx8kXRnCVMYyuBa01lSbg7J5Q3e/slide-40.jpg"/>
          <p:cNvPicPr>
            <a:picLocks noChangeAspect="1" noChangeArrowheads="1"/>
          </p:cNvPicPr>
          <p:nvPr/>
        </p:nvPicPr>
        <p:blipFill>
          <a:blip r:embed="rId7" cstate="print"/>
          <a:srcRect l="4086" t="34545" r="20964" b="34546"/>
          <a:stretch>
            <a:fillRect/>
          </a:stretch>
        </p:blipFill>
        <p:spPr bwMode="auto">
          <a:xfrm>
            <a:off x="2699792" y="4869160"/>
            <a:ext cx="3816424" cy="144016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80</Words>
  <Application>Microsoft Office PowerPoint</Application>
  <PresentationFormat>Экран (4:3)</PresentationFormat>
  <Paragraphs>24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29</cp:revision>
  <dcterms:created xsi:type="dcterms:W3CDTF">2020-05-28T18:47:43Z</dcterms:created>
  <dcterms:modified xsi:type="dcterms:W3CDTF">2020-05-30T18:41:25Z</dcterms:modified>
</cp:coreProperties>
</file>