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9" r:id="rId3"/>
    <p:sldId id="271" r:id="rId4"/>
    <p:sldId id="273" r:id="rId5"/>
    <p:sldId id="275" r:id="rId6"/>
    <p:sldId id="277" r:id="rId7"/>
    <p:sldId id="279" r:id="rId8"/>
    <p:sldId id="283" r:id="rId9"/>
    <p:sldId id="285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D60093"/>
    <a:srgbClr val="FF66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7E0E-D731-40CC-99DE-74A16C7EC0FE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C585B-0AAE-4BB7-A884-2FB36376E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1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C585B-0AAE-4BB7-A884-2FB36376EF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5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3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7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0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5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6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9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8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4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7173-6AAC-4BEA-8EED-CCD2C3CC0FC7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1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7173-6AAC-4BEA-8EED-CCD2C3CC0FC7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919A-6341-4ED9-B3DB-F7874BBD5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3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75" y="-99392"/>
            <a:ext cx="916585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03.fotocdn.net/s123/8de68990624f0519/public_pin_l/2813708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99392"/>
            <a:ext cx="3412987" cy="24439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3229" y="182547"/>
            <a:ext cx="6955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FF"/>
                </a:solidFill>
              </a:rPr>
              <a:t>МКУК «Детская библиотека»</a:t>
            </a:r>
          </a:p>
          <a:p>
            <a:pPr algn="ctr"/>
            <a:r>
              <a:rPr lang="ru-RU" b="1" dirty="0" smtClean="0">
                <a:solidFill>
                  <a:srgbClr val="0066FF"/>
                </a:solidFill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</a:rPr>
              <a:t>Старощербиновского</a:t>
            </a:r>
            <a:r>
              <a:rPr lang="ru-RU" b="1" dirty="0" smtClean="0">
                <a:solidFill>
                  <a:srgbClr val="0066FF"/>
                </a:solidFill>
              </a:rPr>
              <a:t> сельского поселения </a:t>
            </a:r>
            <a:r>
              <a:rPr lang="ru-RU" b="1" dirty="0" err="1" smtClean="0">
                <a:solidFill>
                  <a:srgbClr val="0066FF"/>
                </a:solidFill>
              </a:rPr>
              <a:t>Щербиновского</a:t>
            </a:r>
            <a:r>
              <a:rPr lang="ru-RU" b="1" dirty="0" smtClean="0">
                <a:solidFill>
                  <a:srgbClr val="0066FF"/>
                </a:solidFill>
              </a:rPr>
              <a:t> района</a:t>
            </a:r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221088"/>
            <a:ext cx="4163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9900"/>
                </a:solidFill>
              </a:rPr>
              <a:t>Литературная </a:t>
            </a:r>
            <a:r>
              <a:rPr lang="ru-RU" sz="2800" b="1" dirty="0" smtClean="0">
                <a:solidFill>
                  <a:srgbClr val="009900"/>
                </a:solidFill>
              </a:rPr>
              <a:t>переменка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588" y="1992615"/>
            <a:ext cx="76049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Хоровод </a:t>
            </a:r>
            <a:endParaRPr lang="ru-RU" sz="4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есёлых книжек </a:t>
            </a:r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для </a:t>
            </a:r>
            <a:endParaRPr lang="ru-RU" sz="4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девчонок </a:t>
            </a:r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и мальчишек</a:t>
            </a:r>
          </a:p>
        </p:txBody>
      </p:sp>
    </p:spTree>
    <p:extLst>
      <p:ext uri="{BB962C8B-B14F-4D97-AF65-F5344CB8AC3E}">
        <p14:creationId xmlns:p14="http://schemas.microsoft.com/office/powerpoint/2010/main" val="353819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75" y="-260648"/>
            <a:ext cx="9251504" cy="71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28" y="5320061"/>
            <a:ext cx="2159027" cy="17211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onlymult.com/uploads/posts/2013-11/1385336550_solnechniyzaych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498">
            <a:off x="7330625" y="-61159"/>
            <a:ext cx="1597102" cy="226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rusbuk.ru/uploads/books/414647/8fa6fc34ce0f269a2262e04dacda9766ffe17a47Ma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7150">
            <a:off x="5194360" y="1488561"/>
            <a:ext cx="1427131" cy="226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cdn1.ozone.ru/multimedia/10235497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093">
            <a:off x="379502" y="2771826"/>
            <a:ext cx="1624945" cy="25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1.labirint.ru/books7/67763/cover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925">
            <a:off x="117670" y="-5785"/>
            <a:ext cx="1644429" cy="223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cdn.fishki.net/upload/post/2016/12/29/2178012/2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619">
            <a:off x="2104057" y="1955987"/>
            <a:ext cx="2299981" cy="15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cdn1.ozone.ru/multimedia/10189854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75" y="4024997"/>
            <a:ext cx="1607223" cy="227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9027" y="25987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Девчонки и мальчишки, читайте летом книжки!</a:t>
            </a:r>
          </a:p>
        </p:txBody>
      </p:sp>
      <p:pic>
        <p:nvPicPr>
          <p:cNvPr id="14" name="Picture 12" descr="http://cdb-seversk.tom.muzkult.ru/media/2019/06/25/1260469746/L_vyono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727">
            <a:off x="7106665" y="2751291"/>
            <a:ext cx="1583749" cy="254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9985" y="5452247"/>
            <a:ext cx="530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0471" y="5320061"/>
            <a:ext cx="2220548" cy="14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1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324" y="-99392"/>
            <a:ext cx="9433999" cy="7075498"/>
          </a:xfrm>
          <a:prstGeom prst="rect">
            <a:avLst/>
          </a:prstGeom>
        </p:spPr>
      </p:pic>
      <p:pic>
        <p:nvPicPr>
          <p:cNvPr id="5124" name="Picture 4" descr="https://www.culture.ru/storage/images/a2026524f5a4b54aa3674083812ae3f7/c7b0ed717047d3bf62d984a5238e45e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1407"/>
            <a:ext cx="2663646" cy="1736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Лето солнышком вкатилось,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Засияло, засветилось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Вишнями, ромашками,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Лютиками, кашками.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Лето! Лето! Лето! Лето!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В краски яркие одето,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Жарким солнышком согрето,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Пусть подольше будет лето!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213" y="9717"/>
            <a:ext cx="3164098" cy="252396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818681" y="3807413"/>
            <a:ext cx="6156826" cy="2671437"/>
          </a:xfrm>
          <a:prstGeom prst="ellipse">
            <a:avLst/>
          </a:prstGeom>
          <a:solidFill>
            <a:srgbClr val="FFFF00"/>
          </a:solidFill>
          <a:scene3d>
            <a:camera prst="obliqueBottom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хочется не только тёплой погоды, но ещё путешествий, приключений и волшебства. Все это вполне можно найти на страницах любимых произведений</a:t>
            </a:r>
          </a:p>
        </p:txBody>
      </p:sp>
    </p:spTree>
    <p:extLst>
      <p:ext uri="{BB962C8B-B14F-4D97-AF65-F5344CB8AC3E}">
        <p14:creationId xmlns:p14="http://schemas.microsoft.com/office/powerpoint/2010/main" val="390561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308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03"/>
            <a:ext cx="4860032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cdn.f.kz/prod/98/97591_5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86" y="309942"/>
            <a:ext cx="294710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996950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Повести, вошедшие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эту книгу, расскажут юным читателям о жизни маленькой девочки Тани. Сколько всего интересного, необычного, сказочного и удивительного таится в каждом её деньке, согретом тёплым солнечным светом и любовью родных и близких! </a:t>
            </a:r>
          </a:p>
        </p:txBody>
      </p:sp>
    </p:spTree>
    <p:extLst>
      <p:ext uri="{BB962C8B-B14F-4D97-AF65-F5344CB8AC3E}">
        <p14:creationId xmlns:p14="http://schemas.microsoft.com/office/powerpoint/2010/main" val="179762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308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03"/>
            <a:ext cx="4860032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3344" y="1700808"/>
            <a:ext cx="3618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известно, что неразлучные Хома и Суслик спят всю зиму, отдыхают. А когда наступает лето, тогда у друзей дел невпроворот. Солнечного зайчика поймать - раз, заморских гостей встретить - два, о счастье поразмышлять - три. И самое главное - найти вкусненькое, ч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себе хватило и другу.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4" descr="https://img.yakaboo.ua/media/catalog/product/cache/1/image/398x565/234c7c011ba026e66d29567e1be1d1f7/1/6/161092_734681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9" b="8072"/>
          <a:stretch/>
        </p:blipFill>
        <p:spPr bwMode="auto">
          <a:xfrm>
            <a:off x="5436096" y="469628"/>
            <a:ext cx="3024336" cy="39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2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308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03"/>
            <a:ext cx="4860032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20486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0080" y="2276871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Проказник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Незнайка встречается с волшебником и получает от него волшебную палочку. Вместе с друзьями он отправляется в путешествие. Коротышки приезжают в Солнечный город и тут же попадают в водоворот событий. Благодаря волшебной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палочке,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 смогли понять, как важно оставаться честным 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порядочным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совершать добрые поступки.</a:t>
            </a:r>
          </a:p>
        </p:txBody>
      </p:sp>
      <p:pic>
        <p:nvPicPr>
          <p:cNvPr id="9" name="Picture 12" descr="https://optomoll.ru/upload/iblock/b48/61521956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3249"/>
            <a:ext cx="3024336" cy="40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3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308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52"/>
            <a:ext cx="4916568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20486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4080" y="1412776"/>
            <a:ext cx="40124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>
              <a:solidFill>
                <a:srgbClr val="FF000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попросили у Деда Мороза необычный подарок — лето! Дедушка с радостью помог бы ребятам, но лета он не видел никогда и не знает, что это такое. И Дед Мороз решает отправиться в опасное приключение. Оказавшись в городе,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начал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таять. Но ему на помощь пришли детишки. Они угостили Деда Мороза мороженым и повезли за город, чтобы показать настоящее лето.</a:t>
            </a:r>
          </a:p>
        </p:txBody>
      </p:sp>
      <p:pic>
        <p:nvPicPr>
          <p:cNvPr id="7" name="Picture 4" descr="https://rbook.me/pic/b/1/3/?src=139837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111"/>
            <a:ext cx="3096344" cy="42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9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308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352"/>
            <a:ext cx="4860032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20486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136338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Марусей никогда не соскучишься - она знает столько всего интересного. Маруся со своим лучшим другом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пёсиком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Таксиком расскажет малышам о том, какие насекомые живут в лесу, кто живет в зоопарке и как важно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любить природу  и беречь братьев наших меньших.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8" descr="https://cdn1.ozone.ru/s3/multimedia-p/60082445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4149"/>
            <a:ext cx="3061598" cy="39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2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308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03"/>
            <a:ext cx="4860032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20486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6328" y="2393486"/>
            <a:ext cx="33123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ночь выключает солнце? Как устроить июньскую осень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медвежонку Бу с лягушкой Ква попасть в гости к кроту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другие занимательные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медвежонке Бу и его друзьях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прочтёте на страницах книги Алексея Шевченко «Кто включает солнце?».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bibldet.ru/upload/pages/806/fevral/10148458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44"/>
            <a:ext cx="2736304" cy="39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28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6fde3e0e8b8d907c8adfb4082c69fc6a/24b522cd7233d97c53f4405e9cab6c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37" y="4509120"/>
            <a:ext cx="294640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474x/a8/32/e8/a832e84a742ebf8e6912c0b370492024--transparent-bunn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03"/>
            <a:ext cx="4860032" cy="663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20486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413338"/>
            <a:ext cx="28083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3877" y="1628800"/>
            <a:ext cx="31598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Тигрёнок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недоволен пасмурным днём: небо покрыто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облаками, солнца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видно. Неунывающая Обезьянка зовёт его на прогулку. По дороге они встречают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друзей. Прогулка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длится целый день, и даже у Тигрёнка меняется настроение.</a:t>
            </a:r>
          </a:p>
        </p:txBody>
      </p:sp>
      <p:pic>
        <p:nvPicPr>
          <p:cNvPr id="6" name="Picture 2" descr="https://img4.labirint.ru/rc/2f7b73546c381ea2b678521636d55006/220x340/books4/37552/cover.jpg?12803946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61957"/>
            <a:ext cx="2880320" cy="42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46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392</Words>
  <Application>Microsoft Office PowerPoint</Application>
  <PresentationFormat>Экран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58</cp:revision>
  <dcterms:created xsi:type="dcterms:W3CDTF">2020-07-07T07:03:17Z</dcterms:created>
  <dcterms:modified xsi:type="dcterms:W3CDTF">2022-08-04T12:23:10Z</dcterms:modified>
</cp:coreProperties>
</file>