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6" r:id="rId7"/>
    <p:sldId id="265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amddn.ru/upload/iblock/575/yldk6_tbi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1.liveinternet.ru/images/attach/d/1/135/161/135161783_574731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4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66195">
            <a:off x="2846060" y="1882286"/>
            <a:ext cx="5020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Нет, не ослабнет </a:t>
            </a:r>
            <a:endParaRPr lang="ru-RU" sz="2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наша </a:t>
            </a:r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память,</a:t>
            </a:r>
            <a:endParaRPr lang="ru-RU" sz="2800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Она навеки нам дана,</a:t>
            </a:r>
            <a:endParaRPr lang="ru-RU" sz="2800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Чтоб вновь и вновь могли мы славить</a:t>
            </a:r>
            <a:endParaRPr lang="ru-RU" sz="2800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itchFamily="34" charset="0"/>
              </a:rPr>
              <a:t>Героев наших имена!</a:t>
            </a:r>
            <a:endParaRPr lang="ru-RU" sz="2800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390" name="Picture 6" descr="https://clib.yar.ru/wp-content/uploads/2017/12/7-2-1.jpg"/>
          <p:cNvPicPr>
            <a:picLocks noChangeAspect="1" noChangeArrowheads="1"/>
          </p:cNvPicPr>
          <p:nvPr/>
        </p:nvPicPr>
        <p:blipFill>
          <a:blip r:embed="rId3" cstate="print"/>
          <a:srcRect l="24412" t="7350" r="25189" b="3401"/>
          <a:stretch>
            <a:fillRect/>
          </a:stretch>
        </p:blipFill>
        <p:spPr bwMode="auto">
          <a:xfrm>
            <a:off x="7740352" y="0"/>
            <a:ext cx="14036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742/00068369-c95fb2a5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1.infourok.ru/images/doc/96/11431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1.infourok.ru/images/doc/86/102927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332656"/>
            <a:ext cx="3744416" cy="5848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  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В 1917 году все ордена царской России были отменены, праздник забылся. Появились новые награды, которыми награждались герои советской истории. В Советском Союзе в апреле 1934 года было учреждено Звание Героя Советского Союза. И первыми Героями были семь летчиков, спасших со льдины в Чукотском море экипаж ледокола "Челюскин". </a:t>
            </a:r>
            <a:r>
              <a:rPr lang="ru-RU" sz="2000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0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Золотая звезда Героя Советского Союза</a:t>
            </a:r>
            <a:endParaRPr lang="ru-RU" sz="2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4" name="Picture 4" descr="http://kotlovkamedia.ru/upload/iblock/33a/33a1fa8ac8ad09bf844f31e335b7e98b.jpg"/>
          <p:cNvPicPr>
            <a:picLocks noChangeAspect="1" noChangeArrowheads="1"/>
          </p:cNvPicPr>
          <p:nvPr/>
        </p:nvPicPr>
        <p:blipFill>
          <a:blip r:embed="rId2" cstate="print"/>
          <a:srcRect l="22493" r="15938"/>
          <a:stretch>
            <a:fillRect/>
          </a:stretch>
        </p:blipFill>
        <p:spPr bwMode="auto">
          <a:xfrm>
            <a:off x="323528" y="980728"/>
            <a:ext cx="3059832" cy="4608512"/>
          </a:xfrm>
          <a:prstGeom prst="rect">
            <a:avLst/>
          </a:prstGeom>
          <a:noFill/>
        </p:spPr>
      </p:pic>
      <p:pic>
        <p:nvPicPr>
          <p:cNvPr id="7" name="Picture 4" descr="http://xn----btbhadbikvgeag7al9ebb.xn--p1ai/netcat_files/userfiles/VOV-2015/GeorgLentishh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8856984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Звание Героя Советского Союза. И первыми Героями </a:t>
            </a:r>
            <a:endParaRPr lang="ru-RU" dirty="0"/>
          </a:p>
        </p:txBody>
      </p:sp>
      <p:pic>
        <p:nvPicPr>
          <p:cNvPr id="3" name="Picture 2" descr="http://i.mycdn.me/i?r=AzEPZsRbOZEKgBhR0XGMT1RksJtqcPEPOOXAE3m3SvIxrqaKTM5SRkZCeTgDn6uOyic"/>
          <p:cNvPicPr>
            <a:picLocks noChangeAspect="1" noChangeArrowheads="1"/>
          </p:cNvPicPr>
          <p:nvPr/>
        </p:nvPicPr>
        <p:blipFill>
          <a:blip r:embed="rId2" cstate="print"/>
          <a:srcRect t="14642" b="3822"/>
          <a:stretch>
            <a:fillRect/>
          </a:stretch>
        </p:blipFill>
        <p:spPr bwMode="auto">
          <a:xfrm>
            <a:off x="395536" y="908720"/>
            <a:ext cx="8496944" cy="4608512"/>
          </a:xfrm>
          <a:prstGeom prst="rect">
            <a:avLst/>
          </a:prstGeom>
          <a:noFill/>
        </p:spPr>
      </p:pic>
      <p:pic>
        <p:nvPicPr>
          <p:cNvPr id="23554" name="Picture 2" descr="https://ds05.infourok.ru/uploads/ex/0cf7/0008e696-f0d84ed5/hello_html_m53234a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987824" cy="3098154"/>
          </a:xfrm>
          <a:prstGeom prst="rect">
            <a:avLst/>
          </a:prstGeom>
          <a:noFill/>
        </p:spPr>
      </p:pic>
      <p:pic>
        <p:nvPicPr>
          <p:cNvPr id="23556" name="Picture 4" descr="http://xn----btbhadbikvgeag7al9ebb.xn--p1ai/netcat_files/userfiles/VOV-2015/GeorgLentishh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5832"/>
            <a:ext cx="8856984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1663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Первыми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Героями 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 получившими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Звание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Героя Советского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Союза  стали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 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6064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8 ноября 1943 года в СССР был учрежден орден Славы. 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Он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предназначался для награждения рядового и сержантского состава. </a:t>
            </a:r>
            <a:endParaRPr lang="ru-RU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Первым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кавалером ордена 3-й степени был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сапер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Василий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Малышев.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2532" name="Picture 4" descr="https://pp.userapi.com/c856020/v856020662/19b5c/mrO2RfRzq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3265754" cy="228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501317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В 1975 году полные кавалеры ордена Славы получили равные права с Героями Советского Союза.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2534" name="Picture 6" descr="https://cdn.moypolk.ru/static/resize/w800/soldiers/photo/2013/04/14/89383cadd65663edec59375806e1d7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106" y="1772816"/>
            <a:ext cx="2358262" cy="3144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xn----btbhadbikvgeag7al9ebb.xn--p1ai/netcat_files/userfiles/VOV-2015/GeorgLentishh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8856984" cy="1124744"/>
          </a:xfrm>
          <a:prstGeom prst="rect">
            <a:avLst/>
          </a:prstGeom>
          <a:noFill/>
        </p:spPr>
      </p:pic>
      <p:pic>
        <p:nvPicPr>
          <p:cNvPr id="9" name="Picture 2" descr="https://ds05.infourok.ru/uploads/ex/0cf7/0008e696-f0d84ed5/hello_html_m53234a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47664" cy="160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40466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Орден Святого Георгия и знак отличия - Георгиевский крест были возвращены в Российскую Федерацию в 1992 году. 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b="1" dirty="0" smtClean="0"/>
              <a:t> </a:t>
            </a:r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429309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Первым удостоен звания Героя РФ стал начальник Липецкого центра боевой подготовки лётного состава генерал-майор авиации Суламбек Сусаркулович Осканов 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://900igr.net/up/datai/132890/0040-048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1800200" cy="19645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47667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Герой Российской Федерации и знак особого отличия - медаль "Золотая Звезда" были установлены 20 марта 1992 года.</a:t>
            </a:r>
            <a:endParaRPr lang="ru-RU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://cdn01.ru/files/users/images/d7/19/d719bf9c025b5ddcbf35d57e7e6bc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88840"/>
            <a:ext cx="1080120" cy="1741522"/>
          </a:xfrm>
          <a:prstGeom prst="rect">
            <a:avLst/>
          </a:prstGeom>
          <a:noFill/>
        </p:spPr>
      </p:pic>
      <p:pic>
        <p:nvPicPr>
          <p:cNvPr id="24582" name="Picture 6" descr="http://www.warheroes.ru/content/images/photodocs/4211/original/211cf746e13a9144578d071a684b2e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36519"/>
            <a:ext cx="2160240" cy="3121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4" name="Picture 8" descr="https://sad31-juravlik.ru/wp-content/uploads/2020/05/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89396">
            <a:off x="6620534" y="4725144"/>
            <a:ext cx="2523466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6673"/>
            <a:ext cx="2843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Медаль «Золотая Звезда» № 1 была вручена лётчику-космонавту Крикалёву Сергею Константиновичу за выполнение длительного космического полёта на орбитальной станции «Мир».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404664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Андрей Алексеевич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Туркин,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лейтенант, погибший при освобождении заложников во время теракта в Беслане. Посмертно удостоен звания Героя 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2656"/>
            <a:ext cx="3563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Олег Пешков – погибший пилот сбитого в Сирии 24 ноября 2015 бомбардировщика Су-24. За героизм, мужество и отвагу, проявленные при исполнении воинского долга, подполковнику Пешкову Олегу Анатольевичу присвоено звание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phototass2.cdnvideo.ru/width/1200_4ce85301/tass/m2/uploads/i/20190426/5031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0162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s://s00.yaplakal.com/pics/pics_original/2/8/6/3566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225025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https://avatars.mds.yandex.net/get-zen_doc/1712263/pub_5e300c593639e600b7f8a1e7_5e300c9592414d00b15484e8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216024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http://xn----btbhadbikvgeag7al9ebb.xn--p1ai/netcat_files/userfiles/VOV-2015/GeorgLentishh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45832"/>
            <a:ext cx="885698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2020-12-08T18:14:01Z</dcterms:created>
  <dcterms:modified xsi:type="dcterms:W3CDTF">2020-12-08T20:35:13Z</dcterms:modified>
</cp:coreProperties>
</file>