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63" r:id="rId4"/>
    <p:sldId id="281" r:id="rId5"/>
    <p:sldId id="284" r:id="rId6"/>
    <p:sldId id="288" r:id="rId7"/>
    <p:sldId id="286" r:id="rId8"/>
    <p:sldId id="287" r:id="rId9"/>
    <p:sldId id="293" r:id="rId10"/>
    <p:sldId id="25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5D41A-B5AE-4544-AE34-7DAD047CFCCF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900D5-AE56-4D30-A1D5-00BF1A032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5D41A-B5AE-4544-AE34-7DAD047CFCCF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900D5-AE56-4D30-A1D5-00BF1A032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5D41A-B5AE-4544-AE34-7DAD047CFCCF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900D5-AE56-4D30-A1D5-00BF1A032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5D41A-B5AE-4544-AE34-7DAD047CFCCF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900D5-AE56-4D30-A1D5-00BF1A032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5D41A-B5AE-4544-AE34-7DAD047CFCCF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900D5-AE56-4D30-A1D5-00BF1A032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5D41A-B5AE-4544-AE34-7DAD047CFCCF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900D5-AE56-4D30-A1D5-00BF1A032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5D41A-B5AE-4544-AE34-7DAD047CFCCF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900D5-AE56-4D30-A1D5-00BF1A032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5D41A-B5AE-4544-AE34-7DAD047CFCCF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900D5-AE56-4D30-A1D5-00BF1A032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5D41A-B5AE-4544-AE34-7DAD047CFCCF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900D5-AE56-4D30-A1D5-00BF1A032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5D41A-B5AE-4544-AE34-7DAD047CFCCF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900D5-AE56-4D30-A1D5-00BF1A032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5D41A-B5AE-4544-AE34-7DAD047CFCCF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900D5-AE56-4D30-A1D5-00BF1A032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5D41A-B5AE-4544-AE34-7DAD047CFCCF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900D5-AE56-4D30-A1D5-00BF1A032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catherineasquithgallery.com/uploads/posts/2021-02/1613635152_1-p-fon-dlya-prezentatsii-zdorovii-obraz-zhizn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1214422"/>
            <a:ext cx="80096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00B050"/>
                </a:solidFill>
                <a:latin typeface="Arial Black" pitchFamily="34" charset="0"/>
              </a:rPr>
              <a:t>«Твоё здоровье</a:t>
            </a:r>
          </a:p>
          <a:p>
            <a:pPr algn="ctr"/>
            <a:r>
              <a:rPr lang="ru-RU" sz="5400" dirty="0" smtClean="0">
                <a:solidFill>
                  <a:srgbClr val="00B050"/>
                </a:solidFill>
                <a:latin typeface="Arial Black" pitchFamily="34" charset="0"/>
              </a:rPr>
              <a:t> в твоих руках» </a:t>
            </a:r>
            <a:endParaRPr lang="ru-RU" sz="54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8992" y="4071942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 здоровья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4.infourok.ru/uploads/ex/0c85/000995ec-38297014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dd04b81881b6a18d056ebea7a857a07a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1538" y="1285860"/>
            <a:ext cx="74295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</a:rPr>
              <a:t>Каждый хочет быть здоровым! </a:t>
            </a:r>
          </a:p>
          <a:p>
            <a:pPr algn="ctr"/>
            <a:r>
              <a:rPr lang="ru-RU" sz="4000" b="1" i="1" dirty="0" smtClean="0">
                <a:solidFill>
                  <a:srgbClr val="C00000"/>
                </a:solidFill>
              </a:rPr>
              <a:t>Чтоб желанье претворить,</a:t>
            </a:r>
          </a:p>
          <a:p>
            <a:pPr algn="ctr"/>
            <a:r>
              <a:rPr lang="ru-RU" sz="4000" b="1" i="1" dirty="0" smtClean="0">
                <a:solidFill>
                  <a:srgbClr val="C00000"/>
                </a:solidFill>
              </a:rPr>
              <a:t> Есть простейшее условие - Жизнь любить, счастливым быть.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dd04b81881b6a18d056ebea7a857a07a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571480"/>
            <a:ext cx="842968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 </a:t>
            </a:r>
            <a:r>
              <a:rPr lang="ru-RU" sz="4200" b="1" i="1" dirty="0" smtClean="0">
                <a:solidFill>
                  <a:srgbClr val="C00000"/>
                </a:solidFill>
              </a:rPr>
              <a:t>Положительные факторы здоровья :</a:t>
            </a:r>
          </a:p>
          <a:p>
            <a:r>
              <a:rPr lang="ru-RU" sz="3600" b="1" i="1" dirty="0" smtClean="0">
                <a:solidFill>
                  <a:srgbClr val="002060"/>
                </a:solidFill>
              </a:rPr>
              <a:t>активный образ жизни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r>
              <a:rPr lang="ru-RU" sz="3600" b="1" i="1" dirty="0" smtClean="0">
                <a:solidFill>
                  <a:srgbClr val="002060"/>
                </a:solidFill>
              </a:rPr>
              <a:t>закаливание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r>
              <a:rPr lang="ru-RU" sz="3600" b="1" i="1" dirty="0" smtClean="0">
                <a:solidFill>
                  <a:srgbClr val="002060"/>
                </a:solidFill>
              </a:rPr>
              <a:t>спорт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r>
              <a:rPr lang="ru-RU" sz="3600" b="1" i="1" dirty="0" smtClean="0">
                <a:solidFill>
                  <a:srgbClr val="002060"/>
                </a:solidFill>
              </a:rPr>
              <a:t>рациональное питание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r>
              <a:rPr lang="ru-RU" sz="3600" b="1" i="1" dirty="0" smtClean="0">
                <a:solidFill>
                  <a:srgbClr val="002060"/>
                </a:solidFill>
              </a:rPr>
              <a:t>сон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endParaRPr lang="ru-RU" sz="4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dd04b81881b6a18d056ebea7a857a07a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https://klike.net/uploads/posts/2020-09/1599210048_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714620"/>
            <a:ext cx="5064847" cy="378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71472" y="714356"/>
            <a:ext cx="8572528" cy="1887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Активный образ жизни. </a:t>
            </a:r>
            <a:r>
              <a:rPr lang="ru-RU" sz="2800" b="1" i="1" dirty="0" smtClean="0">
                <a:solidFill>
                  <a:srgbClr val="002060"/>
                </a:solidFill>
              </a:rPr>
              <a:t>Школьник </a:t>
            </a:r>
            <a:r>
              <a:rPr lang="ru-RU" sz="2800" b="1" i="1" dirty="0" smtClean="0">
                <a:solidFill>
                  <a:srgbClr val="002060"/>
                </a:solidFill>
              </a:rPr>
              <a:t>должен вести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активный образ жизни в сочетании с физическими упражнениями. Необходимо следить только за тем, чтобы организм был не перегружен.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dd04b81881b6a18d056ebea7a857a07a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8" descr="https://ds05.infourok.ru/uploads/ex/05d6/00058415-ec29929d/img24.jpg"/>
          <p:cNvPicPr>
            <a:picLocks noChangeAspect="1" noChangeArrowheads="1"/>
          </p:cNvPicPr>
          <p:nvPr/>
        </p:nvPicPr>
        <p:blipFill>
          <a:blip r:embed="rId3"/>
          <a:srcRect l="11765" t="3530" r="3529" b="4706"/>
          <a:stretch>
            <a:fillRect/>
          </a:stretch>
        </p:blipFill>
        <p:spPr bwMode="auto">
          <a:xfrm>
            <a:off x="2143108" y="3500438"/>
            <a:ext cx="4714908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000100" y="571480"/>
            <a:ext cx="75009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+mj-lt"/>
              </a:rPr>
              <a:t>Закаливание  </a:t>
            </a:r>
            <a:r>
              <a:rPr lang="ru-RU" sz="2800" b="1" i="1" dirty="0" smtClean="0">
                <a:solidFill>
                  <a:srgbClr val="002060"/>
                </a:solidFill>
                <a:latin typeface="+mj-lt"/>
              </a:rPr>
              <a:t>- приучение </a:t>
            </a:r>
            <a:r>
              <a:rPr lang="ru-RU" sz="2800" b="1" i="1" dirty="0" smtClean="0">
                <a:solidFill>
                  <a:srgbClr val="002060"/>
                </a:solidFill>
                <a:latin typeface="+mj-lt"/>
              </a:rPr>
              <a:t>организма к природным факторам:  солнцу, воде, воздуху. Закаливание организма можно  осуществлять, путём обтирания, обливания холодной водой, приёмом солнечных ванн.</a:t>
            </a:r>
            <a:endParaRPr lang="ru-RU" sz="2800" b="1" i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dd04b81881b6a18d056ebea7a857a07a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71538" y="714356"/>
            <a:ext cx="685804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Спорт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Всего </a:t>
            </a:r>
            <a:r>
              <a:rPr lang="ru-RU" sz="2800" b="1" i="1" dirty="0" smtClean="0">
                <a:solidFill>
                  <a:srgbClr val="002060"/>
                </a:solidFill>
              </a:rPr>
              <a:t>в мире существует множество разных видов спорта, например, велоспорт, волейбол, гандбол, бокс, борьба, баскетбол, теннис, футбол, гольф и другие.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pic>
        <p:nvPicPr>
          <p:cNvPr id="7" name="Picture 2" descr="https://img2.freepng.ru/20191209/vsq/transparent-tennis-ball-5dee099ab32459.38061280157588111473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786190"/>
            <a:ext cx="4645775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dd04b81881b6a18d056ebea7a857a07a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0" name="AutoShape 2" descr="https://img2.freepng.ru/20200603/lpy/transparent-nutrient-healthy-diet-nutrition-health-food-health-5ed7abba983c39.669363131591192506623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 descr="C:\Users\пк1\Desktop\полезныу продукты.jpg"/>
          <p:cNvPicPr>
            <a:picLocks noChangeAspect="1" noChangeArrowheads="1"/>
          </p:cNvPicPr>
          <p:nvPr/>
        </p:nvPicPr>
        <p:blipFill>
          <a:blip r:embed="rId3"/>
          <a:srcRect l="22500" t="6730" r="23333" b="13942"/>
          <a:stretch>
            <a:fillRect/>
          </a:stretch>
        </p:blipFill>
        <p:spPr bwMode="auto">
          <a:xfrm>
            <a:off x="2643174" y="3929926"/>
            <a:ext cx="4214842" cy="2285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2" y="642918"/>
            <a:ext cx="735811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</a:rPr>
              <a:t>Рациональное питание</a:t>
            </a:r>
          </a:p>
          <a:p>
            <a:r>
              <a:rPr lang="ru-RU" sz="2800" b="1" i="1" dirty="0" smtClean="0">
                <a:solidFill>
                  <a:srgbClr val="C00000"/>
                </a:solidFill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  <a:latin typeface="Calibri" pitchFamily="34" charset="0"/>
              </a:rPr>
              <a:t>При </a:t>
            </a:r>
            <a:r>
              <a:rPr lang="ru-RU" sz="2800" b="1" i="1" dirty="0" smtClean="0">
                <a:solidFill>
                  <a:srgbClr val="002060"/>
                </a:solidFill>
                <a:latin typeface="Calibri" pitchFamily="34" charset="0"/>
              </a:rPr>
              <a:t>правильном питании снижается заболеваемость учащихся, улучшается психологическое состояние детей, поднимается настроение,  а самое главное — повышается работоспособность и интерес к учебной деятельности.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dd04b81881b6a18d056ebea7a857a07a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57224" y="642918"/>
            <a:ext cx="778674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Сон  - </a:t>
            </a:r>
            <a:r>
              <a:rPr lang="ru-RU" sz="2800" b="1" i="1" dirty="0" smtClean="0">
                <a:solidFill>
                  <a:srgbClr val="002060"/>
                </a:solidFill>
              </a:rPr>
              <a:t>очень </a:t>
            </a:r>
            <a:r>
              <a:rPr lang="ru-RU" sz="2800" b="1" i="1" dirty="0" smtClean="0">
                <a:solidFill>
                  <a:srgbClr val="002060"/>
                </a:solidFill>
              </a:rPr>
              <a:t>положительно влияет на организм человека. Много споров вокруг того, сколько же надо спать человеку? Раньше утверждалось, что ребенок - 10-12 часов, подросток – 9-10 часов, взрослый – 8 часов. Сейчас многие приходят к мнению, что это все индивидуально, некоторым нужно побольше, некоторым поменьше. Но главное – человек не должен чувствовать усталость после сна и быть бодрым весь день</a:t>
            </a:r>
            <a:r>
              <a:rPr lang="ru-RU" sz="2800" b="1" i="1" dirty="0" smtClean="0">
                <a:solidFill>
                  <a:srgbClr val="002060"/>
                </a:solidFill>
              </a:rPr>
              <a:t>. </a:t>
            </a:r>
            <a:endParaRPr lang="ru-RU" sz="2800" b="1" i="1" dirty="0" smtClean="0">
              <a:solidFill>
                <a:srgbClr val="002060"/>
              </a:solidFill>
            </a:endParaRPr>
          </a:p>
        </p:txBody>
      </p:sp>
      <p:pic>
        <p:nvPicPr>
          <p:cNvPr id="9218" name="Picture 2" descr="https://avatars.mds.yandex.net/i?id=21ef493590cca4be3cd4fa300898d2d2-5150820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5024445"/>
            <a:ext cx="3857652" cy="1833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dd04b81881b6a18d056ebea7a857a07a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0" name="AutoShape 2" descr="https://img2.freepng.ru/20200603/lpy/transparent-nutrient-healthy-diet-nutrition-health-food-health-5ed7abba983c39.669363131591192506623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00166" y="1142984"/>
            <a:ext cx="635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Народная мудрость гласит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7" y="2285992"/>
            <a:ext cx="78581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Здоровье дороже богатства.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Ум да здоровье дороже всего.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Здоровьем слаб, так и духом не герой.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В здоровом теле, здоровый дух.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Здоров будешь всё добудешь.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  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241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пк1</dc:creator>
  <cp:lastModifiedBy>пк1</cp:lastModifiedBy>
  <cp:revision>28</cp:revision>
  <dcterms:created xsi:type="dcterms:W3CDTF">2021-12-12T20:53:47Z</dcterms:created>
  <dcterms:modified xsi:type="dcterms:W3CDTF">2021-12-16T21:31:21Z</dcterms:modified>
</cp:coreProperties>
</file>