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264" r:id="rId9"/>
    <p:sldId id="265" r:id="rId10"/>
    <p:sldId id="268" r:id="rId11"/>
    <p:sldId id="269" r:id="rId12"/>
    <p:sldId id="270" r:id="rId13"/>
    <p:sldId id="267" r:id="rId14"/>
    <p:sldId id="271" r:id="rId15"/>
    <p:sldId id="272" r:id="rId16"/>
    <p:sldId id="273" r:id="rId17"/>
    <p:sldId id="257" r:id="rId18"/>
    <p:sldId id="274" r:id="rId19"/>
    <p:sldId id="275" r:id="rId20"/>
    <p:sldId id="276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5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pbs.twimg.com/media/EPRPf-lWkAAtN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58312" cy="40062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4149080"/>
            <a:ext cx="7388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Несломленный,</a:t>
            </a:r>
          </a:p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непобеждённый!</a:t>
            </a:r>
            <a:endParaRPr lang="ru-RU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357958"/>
            <a:ext cx="885831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 поселения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589241"/>
            <a:ext cx="2808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 памяти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692696"/>
            <a:ext cx="88216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  Зимой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1941-1942 годов город сковала лютая стужа. Истощенные голодом, обессилевшие и измученные непрерывными бомбежками и обстрелами, ленинградцы жили в холодных комнатах. Замерзли водопровод и канализация. За водой для питья приходилось ходить к Неве, с трудом спускаться на лед, брать воду в замерзающих прорубях, а потом под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обстрелом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нести ее домой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6626" name="Picture 2" descr="https://img04.rl0.ru/dc0174dbe1bb50dd7d95106868fc627f/e600x400o-x0i/https/news.rambler.ru/img/2015/06/14185405.785490.8869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251520" y="3212976"/>
            <a:ext cx="8712968" cy="35283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rgbClr val="FFFF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357166"/>
            <a:ext cx="40719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Основной «транспорт» жителей – это детские саночки. На них везли мебель для отопления, воду из проруби, тяжело больных и умерших, завернутых в простыни, т.к. дерева на гробы не было.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Люди давно забыли о похоронах, о могилах и гробах. Это было наводнение смерти, с которым уже не могли справиться. Исчезали целые семьи, дома, улицы, кварталы. За ноябрь 1941- апрель 1942 годов около 640тыс. ленинградцев погибло от голода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..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602" name="Picture 2" descr="https://mtdata.ru/u21/photo4E96/20878140471-0/original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t="9337" b="2489"/>
          <a:stretch>
            <a:fillRect/>
          </a:stretch>
        </p:blipFill>
        <p:spPr bwMode="auto">
          <a:xfrm>
            <a:off x="214282" y="1500174"/>
            <a:ext cx="450059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500042"/>
            <a:ext cx="4786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Враги надеялись, что жестокие лишения пробудят в ленинградцах низменные инстинкты, запутают в них все человеческое. Они думали, что голодные, мерзнущие люди перессорятся между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собой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из-за куска хлеба, из-за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дров, перестанут защищать город и в конце концов сдадут его. Недаром 30 января 1942 года Гитлер цинично заявил: «Ленинград мы штурмуем сознательно. Ленинград выжрет самого себя».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Но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гитлеровцы просчитались.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268" name="Picture 4" descr="https://www.culture.ru/storage/images/26a1a55832058488cb3ed65dc746947d/31d9f3fd7c55a60cf33f638d7197f9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809973" cy="2857520"/>
          </a:xfrm>
          <a:prstGeom prst="rect">
            <a:avLst/>
          </a:prstGeom>
          <a:noFill/>
        </p:spPr>
      </p:pic>
      <p:pic>
        <p:nvPicPr>
          <p:cNvPr id="11270" name="Picture 6" descr="https://img1.liveinternet.ru/images/attach/d/0/143/632/143632277_3517075_h7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278608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571480"/>
            <a:ext cx="3857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Спасение Ленинграда заключалось в строительстве зимней дороги по Ладожскому озеру. 20 ноября 1941 года на лед толщиной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20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см вышли конные обозы. Позже по льду   озера была проложена автомобильная дорога, названная “дорогой жизни”. Она позволила подвозить боеприпасы, продукты, вывозить больных из блокадного города.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6" name="Picture 6" descr="https://cdn.ren.tv/cache/960x540/media/img/80/b5/80b58b728053eca825351430a216fbac4ccd8b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92922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29190" y="1582341"/>
            <a:ext cx="4000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Грузовики шли по льду под постоянными бомбежками. Водители всегда держали дверь кабины открытой, чтобы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суметь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вовремя из нее выскочить, если машина пойдет под лед. Во время налетов многие машины тонули вместе с продовольствием.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По дну озера был проложен энергетический кабель, а также трубопровод,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снабжавший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Ленинград горючим.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s://www.culture.ru/storage/images/fefd56566804a5153f877f8e6fcae4b8/275bb4100f74dfedb01b329673c6ae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4857752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214290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71480"/>
            <a:ext cx="4286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C0000"/>
                </a:solidFill>
                <a:latin typeface="Arial Black" pitchFamily="34" charset="0"/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Самым ярким событием этого периода, после страшной зимы 1941-1942 годов, было исполнение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9 августа 1942 года в блокадном Ленинграде 7-ой симфонии Д.Шостаковича.  Исполнение транслировалось по радио: музыка произвела на всех неизгладимое впечатление.  Многие слушатели плакали, когда играли финал, весь зал встал и симфония была закончена под бурю оваций.</a:t>
            </a: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6" name="Picture 2" descr="shostakovich_08_0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00034" y="1000108"/>
            <a:ext cx="3529012" cy="42481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8596" y="557214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latin typeface="Monotype Corsiva" pitchFamily="66" charset="0"/>
              </a:rPr>
              <a:t>Дмитрий Шостакович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285728"/>
            <a:ext cx="4286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18 января 1943 года начинается операция «Искра», которая осуществила прорыв блокады. Войска Ленинградского и Волховского фронтов разгромили группировку противника и прорвали кольцо блокады. Окончательно город был освобожден только в 1944г.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900 дней и ночей Ленинград держал блокаду. Заплатив за это непомерно высокую цену: около 500 тыс. человек. Все это мужчины, женщины, дети…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myprofcom.ru/images/prorivdf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4429156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i.mycdn.me/i?r=AzEPZsRbOZEKgBhR0XGMT1Rk_PKIngSOGGIiwSlGRA9Nu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7452320" cy="5589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428604"/>
            <a:ext cx="371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Фашистам не удалось взять Ленинград ни сходу, ни штурмом, ни измором. Ленинградцы, пережившие ужасы голода, холода, бомбежки и обстрелов, понесли ни с чем не сравнимые потери, но не сдались! Город выстоял! И остался не покоренным!</a:t>
            </a:r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Подвиг жителей Ленинграда служил примером стойкости для всех советских людей.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8" name="Picture 4" descr="https://cf2.ppt-online.org/files2/slide/5/5UQv3nJjGXK6hygiY2FO7lVdC10feoDaAtsZb9PTR/slide-16.jpg"/>
          <p:cNvPicPr>
            <a:picLocks noChangeAspect="1" noChangeArrowheads="1"/>
          </p:cNvPicPr>
          <p:nvPr/>
        </p:nvPicPr>
        <p:blipFill>
          <a:blip r:embed="rId3" cstate="print"/>
          <a:srcRect l="3075" t="9580" r="5688"/>
          <a:stretch>
            <a:fillRect/>
          </a:stretch>
        </p:blipFill>
        <p:spPr bwMode="auto">
          <a:xfrm>
            <a:off x="142843" y="1428736"/>
            <a:ext cx="4818191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714356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Ленинградцы сумели спасти, сохранить, собрать по крупицам, восстановить и донести до наших дней, все то, что составляет славу, гордость и могущество России!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img3.goodfon.ru/original/2048x1368/d/e3/sankt-peterburg-piter-st-3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796" y="3714752"/>
            <a:ext cx="4510904" cy="301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s://upload.wikimedia.org/wikipedia/commons/thumb/4/48/%D0%A1%D0%BF%D0%B0%D1%81_%D0%BD%D0%B0_%D0%BA%D1%80%D0%BE%D0%B2%D0%B8.jpg/1200px-%D0%A1%D0%BF%D0%B0%D1%81_%D0%BD%D0%B0_%D0%BA%D1%80%D0%BE%D0%B2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1214422"/>
            <a:ext cx="3857653" cy="4929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minkult.admoblkaluga.ru/upload/_main/russia/history/images/9_64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74495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00562" y="785794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 22 июня 1941 года гитлеровские войска атаковали нашу  страну. План немецкого командования «Барбаросса» был рассчитан на молниеносную войну, которая должна была закончиться в течение нескольких месяцев.  Ужасную участь готовили фашисты городу Ленинграду.  Гитлер решил стереть его с лица земли.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1142984"/>
            <a:ext cx="3286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22 декабря 1942 года была учреждена медаль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«За оборону Ленинграда». 1500000 ленинградцев были представлены к награде. Из них 15249 детей.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 сам город в числе первых был удостоен звания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«Город- Герой»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i.mycdn.me/i?r=AzEPZsRbOZEKgBhR0XGMT1RkORP3A5SvlKPVIRpOw4W3m6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41349"/>
            <a:ext cx="4861774" cy="4755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ratstvo35.ru/wp-content/uploads/2019/08/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age.jimcdn.com/app/cms/image/transf/none/path/s7d8865b41da0260c/image/ib182823a3b52a647/version/1431065934/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9" t="4844" r="2700" b="49820"/>
          <a:stretch/>
        </p:blipFill>
        <p:spPr bwMode="auto">
          <a:xfrm>
            <a:off x="3923928" y="154894"/>
            <a:ext cx="5076564" cy="14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774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mycdn.me/i?r=AzEPZsRbOZEKgBhR0XGMT1RkKGIZ1RBvG7zux0JwHUeefqaKTM5SRkZCeTgDn6uOy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72"/>
          <a:stretch/>
        </p:blipFill>
        <p:spPr bwMode="auto">
          <a:xfrm>
            <a:off x="0" y="-290946"/>
            <a:ext cx="9753600" cy="71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40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980728"/>
            <a:ext cx="3820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Сразу по объявлению войны, из населения города, были созданы отряды гражданской обороны: рыли окопы, траншеи, тянули проволочные заграждения и ставили противотанковые «ежи». Жители готовили свой город к отражению ударов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наземного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 воздушного оружия.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все это в самые короткие сроки.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8" name="Picture 4" descr="https://img-fotki.yandex.ru/get/95493/31132404.2b9/0_9fbd6_292f5d99_XL.jpg"/>
          <p:cNvPicPr>
            <a:picLocks noChangeAspect="1" noChangeArrowheads="1"/>
          </p:cNvPicPr>
          <p:nvPr/>
        </p:nvPicPr>
        <p:blipFill>
          <a:blip r:embed="rId3" cstate="print"/>
          <a:srcRect l="3925" t="3996" r="3786" b="5416"/>
          <a:stretch>
            <a:fillRect/>
          </a:stretch>
        </p:blipFill>
        <p:spPr bwMode="auto">
          <a:xfrm>
            <a:off x="214282" y="1142984"/>
            <a:ext cx="4857784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571480"/>
            <a:ext cx="42839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Фашисты были остановлены войсками Ленинградского фронта на подступах к городу. Захватить Ленинград враг не смог. Тогда фашисты изменили тактику.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Они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решили сломить сопротивление длительной блокадой,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 артиллерийским огнем  дальнобойной артиллерии и регулярными бомбардировками с воздуха. В сентябре блокадное кольцо вокруг Ленинграда сомкнулось. 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pastvu.com/_p/a/9/b/d/9bd825y7ufnevyqagu.jpg"/>
          <p:cNvPicPr>
            <a:picLocks noChangeAspect="1" noChangeArrowheads="1"/>
          </p:cNvPicPr>
          <p:nvPr/>
        </p:nvPicPr>
        <p:blipFill>
          <a:blip r:embed="rId3" cstate="print"/>
          <a:srcRect b="2985"/>
          <a:stretch>
            <a:fillRect/>
          </a:stretch>
        </p:blipFill>
        <p:spPr bwMode="auto">
          <a:xfrm>
            <a:off x="214282" y="1071546"/>
            <a:ext cx="4645751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s://avatars.mds.yandex.net/get-zen_doc/97540/pub_5d8db7763d873600ad36a021_5d9067f0433ecc00b139a207/scale_1200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b="3278"/>
          <a:stretch>
            <a:fillRect/>
          </a:stretch>
        </p:blipFill>
        <p:spPr bwMode="auto">
          <a:xfrm>
            <a:off x="107504" y="116632"/>
            <a:ext cx="8928992" cy="4130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247522"/>
            <a:ext cx="8678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FF3300"/>
                </a:solidFill>
                <a:latin typeface="Arial Black" pitchFamily="34" charset="0"/>
              </a:rPr>
              <a:t>С установлением блокады ленинградцев ждали очень тяжелые испытания, которые легли на плечи гражданского населения, на самую уязвимую его часть – это дети, старики, женщины, больные и раненные. На момент блокады в городе было более 2 млн.  человек, из них 400 тыс. детей. Все пути для эвакуации были отрезаны.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1000108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городе вводятся продовольственные карточки.  Весь скот был забит, а мясо сдано на заготовительные пункты для распределения. Но запасы продовольствия быстро уменьшались. Сокращались нормы выдачи продуктов: 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250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грамм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хлеба- рабочим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, 125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грамм-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всем остальным.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ds05.infourok.ru/uploads/ex/0da3/0001ceda-9be8a8c6/img10.jpg"/>
          <p:cNvPicPr>
            <a:picLocks noChangeAspect="1" noChangeArrowheads="1"/>
          </p:cNvPicPr>
          <p:nvPr/>
        </p:nvPicPr>
        <p:blipFill>
          <a:blip r:embed="rId3" cstate="print"/>
          <a:srcRect l="25875" t="12000" r="32500" b="26000"/>
          <a:stretch>
            <a:fillRect/>
          </a:stretch>
        </p:blipFill>
        <p:spPr bwMode="auto">
          <a:xfrm>
            <a:off x="785786" y="1000108"/>
            <a:ext cx="3429024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076" name="Picture 4" descr="https://kvgazeta.ru/images/stories/2020/coins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214842" cy="264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«Потом пришло время, когда уже не выдавали ничего, кроме хлеба. Да и эти 125 г, от которых зависела жизнь, были не хлебом, а липким черным месивом, сделанном из мучных отходов, мокрым и расплывающимся в руках. Каждый растягивал свой кусок насколько мог…»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8676" name="Picture 4" descr="https://187011.selcdn.ru/thumbnails/photos/2020/04/22/9pyjilkqagbu9tjc_1024.jpg"/>
          <p:cNvPicPr>
            <a:picLocks noChangeAspect="1" noChangeArrowheads="1"/>
          </p:cNvPicPr>
          <p:nvPr/>
        </p:nvPicPr>
        <p:blipFill rotWithShape="1">
          <a:blip r:embed="rId3" cstate="print"/>
          <a:srcRect t="14128" b="9785"/>
          <a:stretch/>
        </p:blipFill>
        <p:spPr bwMode="auto">
          <a:xfrm>
            <a:off x="214282" y="2852936"/>
            <a:ext cx="8786874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714356"/>
            <a:ext cx="37862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Чтобы притупить голод    люди пытались извлечь съестные компоненты из всего, что их окружало: соскабливали мучной клей с обоев, варили кожаные ремни, ели касторку, вазелин, охотились за собаками, кошками, мышами и крысами. Острый голод давал о себе знать все сильнее и сильнее, умирали молодые и старые, мужчины, женщины, дети. 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s://cf.ppt-online.org/files/slide/q/q4Sao2mVkYw0gfR9BUXJ3F6ALKprizW8xnMcIb/slide-2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3916" t="24826" r="20898"/>
          <a:stretch>
            <a:fillRect/>
          </a:stretch>
        </p:blipFill>
        <p:spPr bwMode="auto">
          <a:xfrm>
            <a:off x="214282" y="1500174"/>
            <a:ext cx="4643470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presentation.ru/documents_6/ec1f2c698f5c65b13b5029b62c4f4a3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714356"/>
            <a:ext cx="7572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Сохранился дневник 12-летней ленинградской девочки Тани Савичевой. На 9-ти тетрадных листках девочка зафиксировала смерть каждого из своей семьи. Позже ее эвакуировали но спасти не смогли, она умерла от дистрофии.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4" descr="t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8643998" cy="410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911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23</cp:revision>
  <dcterms:created xsi:type="dcterms:W3CDTF">2021-01-17T09:56:37Z</dcterms:created>
  <dcterms:modified xsi:type="dcterms:W3CDTF">2021-01-22T17:07:44Z</dcterms:modified>
</cp:coreProperties>
</file>