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8" r:id="rId4"/>
    <p:sldId id="289" r:id="rId5"/>
    <p:sldId id="290" r:id="rId6"/>
    <p:sldId id="281" r:id="rId7"/>
    <p:sldId id="272" r:id="rId8"/>
    <p:sldId id="278" r:id="rId9"/>
    <p:sldId id="287" r:id="rId10"/>
    <p:sldId id="29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C350-DEB7-43BD-8617-DB7A77E7ED7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800F-6AD7-4A1B-B2D7-7A336C9AC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6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C350-DEB7-43BD-8617-DB7A77E7ED7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800F-6AD7-4A1B-B2D7-7A336C9AC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4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C350-DEB7-43BD-8617-DB7A77E7ED7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800F-6AD7-4A1B-B2D7-7A336C9AC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9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C350-DEB7-43BD-8617-DB7A77E7ED7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800F-6AD7-4A1B-B2D7-7A336C9AC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31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C350-DEB7-43BD-8617-DB7A77E7ED7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800F-6AD7-4A1B-B2D7-7A336C9AC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76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C350-DEB7-43BD-8617-DB7A77E7ED7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800F-6AD7-4A1B-B2D7-7A336C9AC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7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C350-DEB7-43BD-8617-DB7A77E7ED7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800F-6AD7-4A1B-B2D7-7A336C9AC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150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C350-DEB7-43BD-8617-DB7A77E7ED7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800F-6AD7-4A1B-B2D7-7A336C9AC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47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C350-DEB7-43BD-8617-DB7A77E7ED7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800F-6AD7-4A1B-B2D7-7A336C9AC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7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C350-DEB7-43BD-8617-DB7A77E7ED7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800F-6AD7-4A1B-B2D7-7A336C9AC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24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C350-DEB7-43BD-8617-DB7A77E7ED7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7800F-6AD7-4A1B-B2D7-7A336C9AC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23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9C350-DEB7-43BD-8617-DB7A77E7ED7D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7800F-6AD7-4A1B-B2D7-7A336C9AC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5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ulture.ru/storage/images/e6283355b52f758cbbf7358fcce702da/86735ba95606ac2488a848b5af65829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154361"/>
            <a:ext cx="67687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Georgia" pitchFamily="18" charset="0"/>
              </a:rPr>
              <a:t>В лесу у </a:t>
            </a:r>
            <a:r>
              <a:rPr lang="ru-RU" sz="6600" b="1" dirty="0" smtClean="0">
                <a:solidFill>
                  <a:srgbClr val="FF0000"/>
                </a:solidFill>
                <a:latin typeface="Georgia" pitchFamily="18" charset="0"/>
              </a:rPr>
              <a:t>пня </a:t>
            </a:r>
            <a:r>
              <a:rPr lang="ru-RU" sz="6600" b="1" dirty="0" smtClean="0">
                <a:solidFill>
                  <a:srgbClr val="FF0000"/>
                </a:solidFill>
                <a:latin typeface="Georgia" pitchFamily="18" charset="0"/>
              </a:rPr>
              <a:t>суета и беготня</a:t>
            </a:r>
            <a:endParaRPr lang="ru-RU" sz="6600" b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23871/3b9ad53f-f10d-451b-94c6-c4551fcce7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7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1" y="2204864"/>
            <a:ext cx="68407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Black" pitchFamily="34" charset="0"/>
              </a:rPr>
              <a:t>МКУК«Детская библиотека» Старощербиновского сельского поселения Щербиновского района </a:t>
            </a:r>
          </a:p>
        </p:txBody>
      </p:sp>
    </p:spTree>
    <p:extLst>
      <p:ext uri="{BB962C8B-B14F-4D97-AF65-F5344CB8AC3E}">
        <p14:creationId xmlns:p14="http://schemas.microsoft.com/office/powerpoint/2010/main" val="24819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f9/8f/2f/f98f2f7eb5e65bb2552e674df9fcfa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" y="0"/>
            <a:ext cx="92190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764704"/>
            <a:ext cx="561662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Посмотри </a:t>
            </a:r>
            <a:r>
              <a:rPr lang="ru-RU" sz="2000" b="1" dirty="0">
                <a:solidFill>
                  <a:srgbClr val="0070C0"/>
                </a:solidFill>
                <a:latin typeface="Arial Black" pitchFamily="34" charset="0"/>
              </a:rPr>
              <a:t>, мой юный друг!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 Black" pitchFamily="34" charset="0"/>
              </a:rPr>
              <a:t>Что находится вокруг?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 Black" pitchFamily="34" charset="0"/>
              </a:rPr>
              <a:t>Небо светло-голубое,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 Black" pitchFamily="34" charset="0"/>
              </a:rPr>
              <a:t>Солнце светит золотое,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 Black" pitchFamily="34" charset="0"/>
              </a:rPr>
              <a:t>Ветер листьями играет,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 Black" pitchFamily="34" charset="0"/>
              </a:rPr>
              <a:t>Тучка в небе проплывает,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 Black" pitchFamily="34" charset="0"/>
              </a:rPr>
              <a:t>Поле, речка и трава,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 Black" pitchFamily="34" charset="0"/>
              </a:rPr>
              <a:t>Горы, воздух и листва,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 Black" pitchFamily="34" charset="0"/>
              </a:rPr>
              <a:t>Птицы, звери и леса,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 Black" pitchFamily="34" charset="0"/>
              </a:rPr>
              <a:t>Гром, туманы и роса,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 Black" pitchFamily="34" charset="0"/>
              </a:rPr>
              <a:t>Человек и время года-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 Black" pitchFamily="34" charset="0"/>
              </a:rPr>
              <a:t>Это все вокруг </a:t>
            </a: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природа!</a:t>
            </a:r>
            <a:endParaRPr lang="ru-RU" sz="2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2.infourok.ru/uploads/ex/0357/00024d46-157657a8/640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" y="1"/>
            <a:ext cx="9133292" cy="68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620688"/>
            <a:ext cx="525658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</a:p>
          <a:p>
            <a:pPr algn="ctr"/>
            <a:endParaRPr lang="ru-RU" sz="44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Лесные загадки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1937112"/>
            <a:ext cx="54726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Что за зверь такой лесной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Встал, как столбик под сосной,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И стоит среди травы  -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Уши больше головы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питается лишь травкой,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Дружит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каждой он козявкой,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Зелен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весь, как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огуречик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зовут его – ...</a:t>
            </a:r>
          </a:p>
        </p:txBody>
      </p:sp>
      <p:sp>
        <p:nvSpPr>
          <p:cNvPr id="5" name="Овал 4"/>
          <p:cNvSpPr/>
          <p:nvPr/>
        </p:nvSpPr>
        <p:spPr>
          <a:xfrm rot="20870188">
            <a:off x="171551" y="206620"/>
            <a:ext cx="3643472" cy="18301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Дорогие ребята!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Приглашаем  Вас принять участие в экологическом ассорти.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4499992" y="188639"/>
            <a:ext cx="2880320" cy="175548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Ответы  на вопросы  на </a:t>
            </a: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 слайде презентации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1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2.infourok.ru/uploads/ex/0357/00024d46-157657a8/640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" y="1"/>
            <a:ext cx="9133292" cy="68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92696"/>
            <a:ext cx="6030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692696"/>
            <a:ext cx="44046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Он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зубастый, серый, злой.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На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пути его не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стой!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За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зайцем гоняется.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Кем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называется? 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Всё жужжит она, жужжит.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Над цветочками кружит.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Села, сок с цветка взяла.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Мёд готовит нам…</a:t>
            </a: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Длинный хвост и белобока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И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трещит, значит – ...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79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2.infourok.ru/uploads/ex/0357/00024d46-157657a8/640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" y="1"/>
            <a:ext cx="9133292" cy="68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92696"/>
            <a:ext cx="6030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980728"/>
            <a:ext cx="7632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Приходите ко мне в гости! Адреса не имею. Свой домик ношу с собой. </a:t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Друзья! Кому нужны иглы, обращайтесь ко мне. 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Помогите меня разбудить весной. Приходите с мёдом. </a:t>
            </a: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Тому, кто найдёт мой хвост! Оставьте себе на память. Я успешно ращу новый. </a:t>
            </a:r>
          </a:p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Всем, всем, всем! У кого возникла надобность в рогах, раз в год обращайтесь ко мне. </a:t>
            </a:r>
          </a:p>
          <a:p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8864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Узнай по объявлению</a:t>
            </a:r>
          </a:p>
        </p:txBody>
      </p:sp>
    </p:spTree>
    <p:extLst>
      <p:ext uri="{BB962C8B-B14F-4D97-AF65-F5344CB8AC3E}">
        <p14:creationId xmlns:p14="http://schemas.microsoft.com/office/powerpoint/2010/main" val="17187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23871/3b9ad53f-f10d-451b-94c6-c4551fcce7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7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712" y="2182217"/>
            <a:ext cx="532859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серой цапле на урок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Прилетело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семь сорок.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из них лишь три сороки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Приготовили уроки.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Сколько лодырей-сорок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Прилетело на урок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1412776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Arial Black" pitchFamily="34" charset="0"/>
              </a:rPr>
              <a:t>Задачи </a:t>
            </a:r>
            <a:r>
              <a:rPr lang="ru-RU" sz="4400" b="1" dirty="0">
                <a:solidFill>
                  <a:srgbClr val="00B050"/>
                </a:solidFill>
                <a:latin typeface="Arial Black" pitchFamily="34" charset="0"/>
              </a:rPr>
              <a:t>в стихах</a:t>
            </a:r>
          </a:p>
        </p:txBody>
      </p:sp>
    </p:spTree>
    <p:extLst>
      <p:ext uri="{BB962C8B-B14F-4D97-AF65-F5344CB8AC3E}">
        <p14:creationId xmlns:p14="http://schemas.microsoft.com/office/powerpoint/2010/main" val="37388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23871/3b9ad53f-f10d-451b-94c6-c4551fcce7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7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908720"/>
            <a:ext cx="59766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Как-то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вечером к медведю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пирог пришли соседи: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Ёж, барсук, енот, «косой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Волк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плутовкой -лисой.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медведь никак не мог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Разделить на всех пирог.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труда медведь вспотел –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считать ведь не умел!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Помоги ему скорей,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Посчитай-ка всех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зверей.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027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mds.yandex.net/get-pdb/1823871/3b9ad53f-f10d-451b-94c6-c4551fcce7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7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1700808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двум зайчатам в час обеда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Прискакали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три соседа.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огороде зайцы сели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по три морковки съели.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считать, ребята, ловок,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Сколько съедено морковок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get-pdb/1823871/3b9ad53f-f10d-451b-94c6-c4551fcce7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7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0866" y="1268760"/>
            <a:ext cx="5461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Arial Black" pitchFamily="34" charset="0"/>
              </a:rPr>
              <a:t>Без природы в мире людям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Arial Black" pitchFamily="34" charset="0"/>
              </a:rPr>
              <a:t>Даже дня прожить нельзя.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Arial Black" pitchFamily="34" charset="0"/>
              </a:rPr>
              <a:t>Так давайте мы к ней будем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Arial Black" pitchFamily="34" charset="0"/>
              </a:rPr>
              <a:t>Относиться, как друзья.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Picture 2" descr="https://i.pinimg.com/736x/f9/8f/2f/f98f2f7eb5e65bb2552e674df9fcfa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30132" cy="695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105273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Ответы на вопросы: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575956"/>
            <a:ext cx="216024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Лесные загадки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1. Заяц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2. Кузнечик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3. Волк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4. Пчела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5. Сорока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575956"/>
            <a:ext cx="32403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Узнай по объявлению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Улитка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Ёж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Ящерица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Лось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3861048"/>
            <a:ext cx="2988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Задачи в стихах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2847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242</Words>
  <Application>Microsoft Office PowerPoint</Application>
  <PresentationFormat>Экран (4:3)</PresentationFormat>
  <Paragraphs>86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38</cp:revision>
  <dcterms:created xsi:type="dcterms:W3CDTF">2020-07-13T07:42:12Z</dcterms:created>
  <dcterms:modified xsi:type="dcterms:W3CDTF">2020-08-04T13:31:23Z</dcterms:modified>
</cp:coreProperties>
</file>