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4" r:id="rId3"/>
    <p:sldId id="273" r:id="rId4"/>
    <p:sldId id="271" r:id="rId5"/>
    <p:sldId id="278" r:id="rId6"/>
    <p:sldId id="27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10" autoAdjust="0"/>
  </p:normalViewPr>
  <p:slideViewPr>
    <p:cSldViewPr>
      <p:cViewPr varScale="1">
        <p:scale>
          <a:sx n="60" d="100"/>
          <a:sy n="60" d="100"/>
        </p:scale>
        <p:origin x="-14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F28A-A821-4102-A311-E452CB45662A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B9C1-74CC-43EA-A700-EFC053249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37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F28A-A821-4102-A311-E452CB45662A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B9C1-74CC-43EA-A700-EFC053249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09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F28A-A821-4102-A311-E452CB45662A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B9C1-74CC-43EA-A700-EFC053249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982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F28A-A821-4102-A311-E452CB45662A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B9C1-74CC-43EA-A700-EFC053249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82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F28A-A821-4102-A311-E452CB45662A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B9C1-74CC-43EA-A700-EFC053249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68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F28A-A821-4102-A311-E452CB45662A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B9C1-74CC-43EA-A700-EFC053249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42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F28A-A821-4102-A311-E452CB45662A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B9C1-74CC-43EA-A700-EFC053249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40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F28A-A821-4102-A311-E452CB45662A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B9C1-74CC-43EA-A700-EFC053249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254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F28A-A821-4102-A311-E452CB45662A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B9C1-74CC-43EA-A700-EFC053249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80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F28A-A821-4102-A311-E452CB45662A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B9C1-74CC-43EA-A700-EFC053249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25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F28A-A821-4102-A311-E452CB45662A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B9C1-74CC-43EA-A700-EFC053249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99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8F28A-A821-4102-A311-E452CB45662A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FB9C1-74CC-43EA-A700-EFC053249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48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avatars.mds.yandex.net/get-pdb/901820/f4617135-b855-45c3-a63a-140f43d3c49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04" y="0"/>
            <a:ext cx="9194304" cy="68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fsd.kopilkaurokov.ru/up/html/2017/04/24/k_58fe1aee3f67f/img_user_file_58fe1aeea97da_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" r="29107" b="8095"/>
          <a:stretch/>
        </p:blipFill>
        <p:spPr bwMode="auto">
          <a:xfrm>
            <a:off x="323528" y="692696"/>
            <a:ext cx="3240360" cy="3057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684584" y="2986198"/>
            <a:ext cx="53285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Кассиль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Лев Абрамович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1905 - 1970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9872" y="836712"/>
            <a:ext cx="5533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115 лет со дня рождения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5976" y="1628800"/>
            <a:ext cx="4176464" cy="2585323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Impact" pitchFamily="34" charset="0"/>
                <a:cs typeface="Times New Roman" pitchFamily="18" charset="0"/>
              </a:rPr>
              <a:t>Писатель </a:t>
            </a:r>
            <a:r>
              <a:rPr lang="ru-RU" sz="5400" b="1" dirty="0">
                <a:solidFill>
                  <a:srgbClr val="7030A0"/>
                </a:solidFill>
                <a:latin typeface="Impact" pitchFamily="34" charset="0"/>
                <a:cs typeface="Times New Roman" pitchFamily="18" charset="0"/>
              </a:rPr>
              <a:t>страны </a:t>
            </a:r>
          </a:p>
          <a:p>
            <a:pPr algn="ctr"/>
            <a:r>
              <a:rPr lang="ru-RU" sz="5400" b="1" dirty="0">
                <a:solidFill>
                  <a:srgbClr val="7030A0"/>
                </a:solidFill>
                <a:latin typeface="Impact" pitchFamily="34" charset="0"/>
                <a:cs typeface="Times New Roman" pitchFamily="18" charset="0"/>
              </a:rPr>
              <a:t>детства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5976" y="4437112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Дорогие друзья!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Предлагаем вам познакомиться с произведениями Л. Кассиля, которые научат вас дружить, быть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необыкновенным и достойным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гражданином своей страны.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211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3.infourok.ru/uploads/ex/0325/00029b34-59553e93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476672"/>
            <a:ext cx="4418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Кассиль Лев Абрамович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(русский писатель)</a:t>
            </a: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1076836"/>
            <a:ext cx="48965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Родился 10 июля  в слободе Покровской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(г. Энгельс на Волге) в семье врача. Учился в гимназии. По окончанию школы за активную общественную работу Кассиль получил направление в вуз. В 1923 поступает на математическое отделение физико – математического факультета Московского  университета, специализируясь  на аэродинамическом цикле. К третьему курсу начал всерьез думать о литературном труде. Через год написал свой первый рассказ, который был напечатан в 1925 году в газете «Новости радио». В 1927 познакомился с В. Маяковским, талантом которого давно восхищался. Начал сотрудничать в журнале Маяковского «Новый Леф». Здесь были напечатаны отрывки  из первой книги «Кондуит».</a:t>
            </a:r>
            <a:endParaRPr lang="ru-RU" sz="2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1266" name="Picture 2" descr="https://cdn.eksmo.ru/v2/430000000000090865/COVER/cove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76836"/>
            <a:ext cx="2368522" cy="31442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72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us-www.sway-cdn.com/s/nFf4HUjxFe1TKxd3/images/oH_3gCR00iouwr?quality=1080&amp;isThumbnail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" y="-994356"/>
            <a:ext cx="9217021" cy="789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-819472"/>
            <a:ext cx="55398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  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Будучи военным корреспондентом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Л. Кассиль написал много рассказов о войне.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  Рассказы, посвященные будням Великой Отечественной войны, хорошо знакомы Кассилю по собственному опыту военного корреспондента, и детям на фронте и в тылу ( в т. ч. « Рассказ об отсутствующем», «Линия связи», Зеленая веточка», «У классной доски» и многие другие).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  За каждым из них стоит реальная история о мужестве и героизме русского народа на фронте и в тылу.</a:t>
            </a:r>
          </a:p>
          <a:p>
            <a:endParaRPr lang="ru-RU" dirty="0"/>
          </a:p>
        </p:txBody>
      </p:sp>
      <p:pic>
        <p:nvPicPr>
          <p:cNvPr id="12292" name="Picture 4" descr="https://img-gorod.ru/upload/iblock/64d/64dd4c00c5e7994fe77594a9f0c6b69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623" y="-243408"/>
            <a:ext cx="2326316" cy="29736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2294" name="Picture 6" descr="https://ds04.infourok.ru/uploads/ex/0709/0005d368-540774eb/img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" t="742" r="52440" b="11495"/>
          <a:stretch/>
        </p:blipFill>
        <p:spPr bwMode="auto">
          <a:xfrm>
            <a:off x="6516216" y="3645024"/>
            <a:ext cx="1964210" cy="292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mb-blagodarnyi.stv.muzkult.ru/media/2020/03/18/1253714609/cover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03020"/>
            <a:ext cx="1939468" cy="263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272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5.infourok.ru/uploads/ex/05c3/000437fa-e85ce54f/img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s://happybooks.ru/image/cache/catalog/import_yml/299/424/cover-1200x8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8" r="28432"/>
          <a:stretch/>
        </p:blipFill>
        <p:spPr bwMode="auto">
          <a:xfrm>
            <a:off x="4956163" y="371437"/>
            <a:ext cx="1440161" cy="20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cdn1.ozone.ru/multimedia/10012277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318" y="332988"/>
            <a:ext cx="151216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libcat.ru/uploads/posts/book/lev-kassil-ogneopasnyj-gruz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07595"/>
            <a:ext cx="1695248" cy="23360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img-fotki.yandex.ru/get/5629/78082870.1a6/0_9c9e8_2f8c6dbd_XX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40"/>
            <a:ext cx="1543418" cy="22322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xn----7sbbdaohezbqhk7bxbpk0u.xn--p1ai/images/1941/%D0%9A%D0%B0%D1%81%D1%81%D0%B8%D0%BB%D1%8C_%D0%94%D0%BE%D1%80%D0%BE%D0%B3%D0%B8%D0%B5_%D0%BC%D0%BE%D0%B8_%D0%BC%D0%B0%D0%BB%D1%8C%D1%87%D0%B8%D1%88%D0%BA%D0%B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896" y="575735"/>
            <a:ext cx="1513544" cy="2312086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cdn1.ozone.ru/s3/multimedia-s/600980167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123" y="2780928"/>
            <a:ext cx="1617339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9224" name="Picture 8" descr="https://na5.club/wp-content/uploads/2020/04/rasskaz_u_klassnoy_doski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4" r="14393"/>
          <a:stretch/>
        </p:blipFill>
        <p:spPr bwMode="auto">
          <a:xfrm>
            <a:off x="4876438" y="2816932"/>
            <a:ext cx="159961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9226" name="Picture 10" descr="https://lampada.su/images/catalog/1375/shop_items_catalog_image526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735" y="3501008"/>
            <a:ext cx="1627705" cy="2286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124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us-www.sway-cdn.com/s/nFf4HUjxFe1TKxd3/images/oH_3gCR00iouwr?quality=1080&amp;isThumbnail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" y="-994356"/>
            <a:ext cx="9217021" cy="789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116633"/>
            <a:ext cx="561662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  <a:t>Играют дети всей земли в войну,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  <a:t>Но разве о войне мечтают дети?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  <a:t>Пусть только смех взрывает тишину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  <a:t>На радостной безоблачной планете!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  <a:t>Над вьюгами  и стужами седыми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  <a:t>Вновь торжествует юная весна.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  <a:t>И как огонь с водой 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  <a:t>Несовместимы,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Monotype Corsiva" pitchFamily="66" charset="0"/>
              </a:rPr>
              <a:t>Несовместимы дети и война!</a:t>
            </a:r>
          </a:p>
        </p:txBody>
      </p:sp>
    </p:spTree>
    <p:extLst>
      <p:ext uri="{BB962C8B-B14F-4D97-AF65-F5344CB8AC3E}">
        <p14:creationId xmlns:p14="http://schemas.microsoft.com/office/powerpoint/2010/main" val="4104409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5.infourok.ru/uploads/ex/05c3/000437fa-e85ce54f/img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1916832"/>
            <a:ext cx="65537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МКУК «Детская библиотека»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Старощербиновского сельского поселения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Щербиновского района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9399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300</Words>
  <Application>Microsoft Office PowerPoint</Application>
  <PresentationFormat>Экран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35</cp:revision>
  <dcterms:created xsi:type="dcterms:W3CDTF">2020-07-02T11:08:18Z</dcterms:created>
  <dcterms:modified xsi:type="dcterms:W3CDTF">2020-07-07T06:30:50Z</dcterms:modified>
</cp:coreProperties>
</file>