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3" r:id="rId5"/>
    <p:sldId id="272" r:id="rId6"/>
    <p:sldId id="259" r:id="rId7"/>
    <p:sldId id="271" r:id="rId8"/>
    <p:sldId id="261" r:id="rId9"/>
    <p:sldId id="262" r:id="rId10"/>
    <p:sldId id="275" r:id="rId11"/>
    <p:sldId id="276" r:id="rId12"/>
    <p:sldId id="278" r:id="rId13"/>
    <p:sldId id="280" r:id="rId14"/>
    <p:sldId id="270" r:id="rId15"/>
    <p:sldId id="28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45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07AC4-9439-49B0-9CB6-C72A71E21B91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9FEC-624F-4C12-8CD8-BCBBB70C64F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07AC4-9439-49B0-9CB6-C72A71E21B91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9FEC-624F-4C12-8CD8-BCBBB70C64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07AC4-9439-49B0-9CB6-C72A71E21B91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9FEC-624F-4C12-8CD8-BCBBB70C64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07AC4-9439-49B0-9CB6-C72A71E21B91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9FEC-624F-4C12-8CD8-BCBBB70C64F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07AC4-9439-49B0-9CB6-C72A71E21B91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9FEC-624F-4C12-8CD8-BCBBB70C64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07AC4-9439-49B0-9CB6-C72A71E21B91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9FEC-624F-4C12-8CD8-BCBBB70C64F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07AC4-9439-49B0-9CB6-C72A71E21B91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9FEC-624F-4C12-8CD8-BCBBB70C64F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07AC4-9439-49B0-9CB6-C72A71E21B91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9FEC-624F-4C12-8CD8-BCBBB70C64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07AC4-9439-49B0-9CB6-C72A71E21B91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9FEC-624F-4C12-8CD8-BCBBB70C64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07AC4-9439-49B0-9CB6-C72A71E21B91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9FEC-624F-4C12-8CD8-BCBBB70C64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07AC4-9439-49B0-9CB6-C72A71E21B91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9FEC-624F-4C12-8CD8-BCBBB70C64F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4407AC4-9439-49B0-9CB6-C72A71E21B91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AA19FEC-624F-4C12-8CD8-BCBBB70C64F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3.bp.blogspot.com/-eu_bzZM3um4/V01-wqLybLI/AAAAAAAATEY/rHrLmBWRpz4Knb6ZSDjCHuUk15qup3tzwCLcB/s1600/%25D0%25BA%25D0%25BE%25D0%25BB%25D0%25BE%25D0%25B1%25D0%25BE%25D0%25BA%25D0%25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404664"/>
            <a:ext cx="49685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 – ка книжка, повернись,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 – ка сказка, покажись!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45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0lik.ru/uploads/posts/2009-05/1241776693_0lik.ru_kolobok-i-li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908720"/>
            <a:ext cx="47525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На </a:t>
            </a: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тарелочке лежал,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Как остыл и убежал,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Встретил он зверей в лесу,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На беду свою – лису.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Ей попался на зубок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Круглый, вкусный…</a:t>
            </a:r>
          </a:p>
        </p:txBody>
      </p:sp>
    </p:spTree>
    <p:extLst>
      <p:ext uri="{BB962C8B-B14F-4D97-AF65-F5344CB8AC3E}">
        <p14:creationId xmlns:p14="http://schemas.microsoft.com/office/powerpoint/2010/main" val="184400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900igr.net/up/datai/211486/0018-008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vigodnee.ru/upload/products/000/662/78/138827n.jpg?15100429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238" y="116632"/>
            <a:ext cx="419069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51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vini-puh.ru/wp-content/uploads/2018/01/Gusi-lebedi_dlya_malishej_-_Russkaya_skazka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-99392"/>
            <a:ext cx="9347845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800" y="-132405"/>
            <a:ext cx="626469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ru-RU" sz="3000" b="1" dirty="0" smtClean="0">
                <a:solidFill>
                  <a:srgbClr val="FF0000"/>
                </a:solidFill>
                <a:latin typeface="Monotype Corsiva" pitchFamily="66" charset="0"/>
              </a:rPr>
              <a:t>Отвечайте на вопрос:</a:t>
            </a:r>
          </a:p>
          <a:p>
            <a:r>
              <a:rPr lang="ru-RU" sz="3000" b="1" dirty="0" smtClean="0">
                <a:solidFill>
                  <a:srgbClr val="FF0000"/>
                </a:solidFill>
                <a:latin typeface="Monotype Corsiva" pitchFamily="66" charset="0"/>
              </a:rPr>
              <a:t>Кто в корзине Машу нёс,</a:t>
            </a:r>
          </a:p>
          <a:p>
            <a:r>
              <a:rPr lang="ru-RU" sz="3000" b="1" dirty="0" smtClean="0">
                <a:solidFill>
                  <a:srgbClr val="FF0000"/>
                </a:solidFill>
                <a:latin typeface="Monotype Corsiva" pitchFamily="66" charset="0"/>
              </a:rPr>
              <a:t>Кто садился на пенёк</a:t>
            </a:r>
          </a:p>
          <a:p>
            <a:r>
              <a:rPr lang="ru-RU" sz="3000" b="1" dirty="0" smtClean="0">
                <a:solidFill>
                  <a:srgbClr val="FF0000"/>
                </a:solidFill>
                <a:latin typeface="Monotype Corsiva" pitchFamily="66" charset="0"/>
              </a:rPr>
              <a:t>И хотел съесть пирожок?</a:t>
            </a:r>
          </a:p>
          <a:p>
            <a:r>
              <a:rPr lang="ru-RU" sz="3000" b="1" dirty="0" smtClean="0">
                <a:solidFill>
                  <a:srgbClr val="FF0000"/>
                </a:solidFill>
                <a:latin typeface="Monotype Corsiva" pitchFamily="66" charset="0"/>
              </a:rPr>
              <a:t>Сказочку ты знаешь ведь?</a:t>
            </a:r>
          </a:p>
          <a:p>
            <a:r>
              <a:rPr lang="ru-RU" sz="3000" b="1" dirty="0" smtClean="0">
                <a:solidFill>
                  <a:srgbClr val="FF0000"/>
                </a:solidFill>
                <a:latin typeface="Monotype Corsiva" pitchFamily="66" charset="0"/>
              </a:rPr>
              <a:t>Кто же это был?...</a:t>
            </a:r>
            <a:endParaRPr lang="ru-RU" sz="3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6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100book.ru/b3605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28" y="404664"/>
            <a:ext cx="4381500" cy="6057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44" name="Picture 4" descr="https://i0.wp.com/svetlica-mama-blogger.ru/wp-content/uploads/2018/09/img8.jpg?resize=678%2C509&amp;ssl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382" y="3573016"/>
            <a:ext cx="3548905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0246" name="Picture 6" descr="http://stotysyhc.ru/wp-content/uploads/2016/10/masha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324" y="764704"/>
            <a:ext cx="3958644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97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bestanimationgif.com/gallery/files/full/animacija_dlja_detej/3682-irinahochweis-rA8GGyDir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7864" y="332656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В каждой сказке есть намёк,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добрым молодцам – урок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79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75656" y="731520"/>
            <a:ext cx="6068144" cy="2616227"/>
          </a:xfr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ru-RU" sz="3900" b="1" dirty="0" smtClean="0">
                <a:solidFill>
                  <a:srgbClr val="FF0000"/>
                </a:solidFill>
                <a:latin typeface="Monotype Corsiva" pitchFamily="66" charset="0"/>
              </a:rPr>
              <a:t>МКУК « Детская библиотека»</a:t>
            </a:r>
          </a:p>
          <a:p>
            <a:pPr marL="45720" indent="0" algn="ctr">
              <a:buNone/>
            </a:pPr>
            <a:r>
              <a:rPr lang="ru-RU" sz="3900" b="1" dirty="0" err="1" smtClean="0">
                <a:solidFill>
                  <a:srgbClr val="FF0000"/>
                </a:solidFill>
                <a:latin typeface="Monotype Corsiva" pitchFamily="66" charset="0"/>
              </a:rPr>
              <a:t>Старощербиновского</a:t>
            </a:r>
            <a:r>
              <a:rPr lang="ru-RU" sz="3900" b="1" dirty="0" smtClean="0">
                <a:solidFill>
                  <a:srgbClr val="FF0000"/>
                </a:solidFill>
                <a:latin typeface="Monotype Corsiva" pitchFamily="66" charset="0"/>
              </a:rPr>
              <a:t> сельского поселения</a:t>
            </a:r>
          </a:p>
          <a:p>
            <a:pPr marL="45720" indent="0" algn="ctr">
              <a:buNone/>
            </a:pPr>
            <a:r>
              <a:rPr lang="ru-RU" sz="3900" b="1" dirty="0" err="1" smtClean="0">
                <a:solidFill>
                  <a:srgbClr val="FF0000"/>
                </a:solidFill>
                <a:latin typeface="Monotype Corsiva" pitchFamily="66" charset="0"/>
              </a:rPr>
              <a:t>Щербиновского</a:t>
            </a:r>
            <a:r>
              <a:rPr lang="ru-RU" sz="3900" b="1" dirty="0" smtClean="0">
                <a:solidFill>
                  <a:srgbClr val="FF0000"/>
                </a:solidFill>
                <a:latin typeface="Monotype Corsiva" pitchFamily="66" charset="0"/>
              </a:rPr>
              <a:t> района</a:t>
            </a:r>
          </a:p>
        </p:txBody>
      </p:sp>
      <p:pic>
        <p:nvPicPr>
          <p:cNvPr id="4098" name="Picture 2" descr="https://avatars.mds.yandex.net/get-pdb/1220848/6acf1c5a-e9f1-46d2-b97d-38d2c2356007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212977"/>
            <a:ext cx="2331156" cy="32966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teshka.ru/wp-content/uploads/2013/02/73-768x10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2280404" cy="32246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.pinimg.com/736x/2a/f5/49/2af549a1b44da9b2af091d43408848a5--country-life-goat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972" y="3429001"/>
            <a:ext cx="2232132" cy="32246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avatars.mds.yandex.net/get-pdb/1924971/1372ec13-441b-4d34-b4b8-2774928e241f/s1200?webp=fal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75" y="188640"/>
            <a:ext cx="1838079" cy="18722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afisha.tlt.ru/wp-content/uploads/2016/10/be3cf6901e30648f0855e6121210d60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1691680" cy="16916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95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752643/3d158660-c794-4816-a0c8-1b4da6d8ef01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32" y="0"/>
            <a:ext cx="91753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692696"/>
            <a:ext cx="770485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Monotype Corsiva" pitchFamily="66" charset="0"/>
              </a:rPr>
              <a:t>Сказка в гости к нам стучится -</a:t>
            </a:r>
            <a:br>
              <a:rPr lang="ru-RU" sz="3200" b="1" i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200" b="1" i="1" dirty="0">
                <a:solidFill>
                  <a:srgbClr val="FF0000"/>
                </a:solidFill>
                <a:latin typeface="Monotype Corsiva" pitchFamily="66" charset="0"/>
              </a:rPr>
              <a:t>отворите душу </a:t>
            </a:r>
            <a: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</a:rPr>
              <a:t> ей</a:t>
            </a:r>
            <a:r>
              <a:rPr lang="ru-RU" sz="3200" b="1" i="1" dirty="0">
                <a:solidFill>
                  <a:srgbClr val="FF0000"/>
                </a:solidFill>
                <a:latin typeface="Monotype Corsiva" pitchFamily="66" charset="0"/>
              </a:rPr>
              <a:t>!</a:t>
            </a:r>
            <a:br>
              <a:rPr lang="ru-RU" sz="3200" b="1" i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200" b="1" i="1" dirty="0">
                <a:solidFill>
                  <a:srgbClr val="FF0000"/>
                </a:solidFill>
                <a:latin typeface="Monotype Corsiva" pitchFamily="66" charset="0"/>
              </a:rPr>
              <a:t>Что-то доброе случится -</a:t>
            </a:r>
            <a:br>
              <a:rPr lang="ru-RU" sz="3200" b="1" i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200" b="1" i="1" dirty="0">
                <a:solidFill>
                  <a:srgbClr val="FF0000"/>
                </a:solidFill>
                <a:latin typeface="Monotype Corsiva" pitchFamily="66" charset="0"/>
              </a:rPr>
              <a:t>станем мы чуть-чуть добрей.</a:t>
            </a:r>
            <a:br>
              <a:rPr lang="ru-RU" sz="3200" b="1" i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200" b="1" i="1" dirty="0">
                <a:solidFill>
                  <a:srgbClr val="FF0000"/>
                </a:solidFill>
                <a:latin typeface="Monotype Corsiva" pitchFamily="66" charset="0"/>
              </a:rPr>
              <a:t>В сказках всякое бывает,</a:t>
            </a:r>
            <a:br>
              <a:rPr lang="ru-RU" sz="3200" b="1" i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200" b="1" i="1" dirty="0">
                <a:solidFill>
                  <a:srgbClr val="FF0000"/>
                </a:solidFill>
                <a:latin typeface="Monotype Corsiva" pitchFamily="66" charset="0"/>
              </a:rPr>
              <a:t>там чудес не перечесть,</a:t>
            </a:r>
            <a:br>
              <a:rPr lang="ru-RU" sz="3200" b="1" i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200" b="1" i="1" dirty="0">
                <a:solidFill>
                  <a:srgbClr val="FF0000"/>
                </a:solidFill>
                <a:latin typeface="Monotype Corsiva" pitchFamily="66" charset="0"/>
              </a:rPr>
              <a:t>в сказках домики летают</a:t>
            </a:r>
            <a:br>
              <a:rPr lang="ru-RU" sz="3200" b="1" i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200" b="1" i="1" dirty="0">
                <a:solidFill>
                  <a:srgbClr val="FF0000"/>
                </a:solidFill>
                <a:latin typeface="Monotype Corsiva" pitchFamily="66" charset="0"/>
              </a:rPr>
              <a:t>и волшебники в них есть!»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6533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b.radikal.ru/b42/1808/fe/e8228f422e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8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908720"/>
            <a:ext cx="41764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Большое значение в жизни детей имеет сказка. Сказки к нам пришли из глубины веков. Сказки слагал народ, запоминал и рассказывал друг другу. Ходили сказки по миру от одних слушателей к другим. Каждый рассказчик добавлял в сюжет сказки небольшие изменения и дополнения. Потом сказки стали собирать и записывать. Так сказки дошли до наших дней.</a:t>
            </a:r>
          </a:p>
        </p:txBody>
      </p:sp>
    </p:spTree>
    <p:extLst>
      <p:ext uri="{BB962C8B-B14F-4D97-AF65-F5344CB8AC3E}">
        <p14:creationId xmlns:p14="http://schemas.microsoft.com/office/powerpoint/2010/main" val="300768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fs02.vseosvita.ua/02000swy-8850/00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836712"/>
            <a:ext cx="53640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Домик  в поле появился,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Он в жилище превратился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Всех зверюшек  спрятать мог,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Что за сказка?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70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knigamir.com/upload/iblock/df2/df2db1db46cc797b00ef61638907c4e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4176464" cy="5568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" name="Picture 2" descr="https://www.culture.ru/storage/images/1610f53dc2be83369b10f8cda20a7bff/c4cea3e75398375a9ff8bbc3c14e24c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8640"/>
            <a:ext cx="3837335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s://avatars.mds.yandex.net/get-zen_doc/112297/pub_5c07fd3c285bee00a96f8696_5c07fed03f406800ad4e6103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740" y="3404997"/>
            <a:ext cx="4170740" cy="29473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22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png.oformi-foto.ru/258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06" y="-603448"/>
            <a:ext cx="9164806" cy="756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476672"/>
            <a:ext cx="67061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В лесу тёмном на опушке,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Жили дружно все в избушке.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Маму дети поджидали,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В домик волка не пускали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Эта сказка для ребят…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3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5.infourok.ru/uploads/ex/1384/0009eb0b-2c1b92b0/img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8824"/>
            <a:ext cx="3312368" cy="24762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u.livelib.ru/reader/boservas/r/x6ccjamv/710-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82" y="3212976"/>
            <a:ext cx="3571930" cy="27013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s://ruskakniga.com/shop/wp-content/uploads/2020/03/%D0%92%D0%BE%D0%BB%D0%BA-%D0%B8-%D1%81%D0%B5%D0%BC%D0%B5%D1%80%D0%BE-%D0%BA%D0%BE%D0%B7%D0%BB%D1%8F%D1%82-256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44" y="692695"/>
            <a:ext cx="4455756" cy="52215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1914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ww.culture.ru/storage/images/60156b0641884c2ef3860608a5590185/d9546e55f30adbd6d2c76b456549aca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5895" y="972478"/>
            <a:ext cx="49692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Кто же детке помогает,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Репку за ботву хватает,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Но в земле засела крепко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Несговорчивая …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36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avatars.mds.yandex.net/get-pdb/1105309/9b0a5d74-599f-49c1-acd4-a9438c7f90b6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92080" y="22768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" name="Picture 2" descr="https://megatoys24.ru/uploads/all/de/27/b2/de27b223cb55f451ba65b669b024d87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96752"/>
            <a:ext cx="3960440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97580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578</TotalTime>
  <Words>221</Words>
  <Application>Microsoft Office PowerPoint</Application>
  <PresentationFormat>Экран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36</cp:revision>
  <dcterms:created xsi:type="dcterms:W3CDTF">2020-06-23T07:22:22Z</dcterms:created>
  <dcterms:modified xsi:type="dcterms:W3CDTF">2020-07-08T08:54:09Z</dcterms:modified>
</cp:coreProperties>
</file>