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2" r:id="rId4"/>
    <p:sldId id="265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5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3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4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3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DE32-E3EF-4512-A6D2-465420BDB63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E5F8-C317-4752-8423-DE2D6C43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-dog.ru/wallpapers/15/16/435389289452991/kirpich-stena-korichnevyj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10" y="0"/>
            <a:ext cx="9195010" cy="69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0" y="1038618"/>
            <a:ext cx="2430548" cy="324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1791" y="1531911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КОНСТАНТИНА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МИХАЙЛОВИЧА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СИМОНОВА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482" y="367955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(1915 – 1979 гг.)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28" y="4523429"/>
            <a:ext cx="7924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Он сердцем принял боль войны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8908" y="980728"/>
            <a:ext cx="529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105 лет со дня рождения 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1709" y="4211176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Поэт, писатель, драматург.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3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5/16/435389289452991/kirpich-stena-korichnevyj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 Родился </a:t>
            </a:r>
            <a:r>
              <a:rPr lang="ru-RU" sz="2000" dirty="0">
                <a:latin typeface="Arial Black" pitchFamily="34" charset="0"/>
              </a:rPr>
              <a:t>Константин </a:t>
            </a:r>
            <a:r>
              <a:rPr lang="ru-RU" sz="2000" dirty="0" smtClean="0">
                <a:latin typeface="Arial Black" pitchFamily="34" charset="0"/>
              </a:rPr>
              <a:t>Симонов </a:t>
            </a:r>
            <a:r>
              <a:rPr lang="ru-RU" sz="2000" dirty="0">
                <a:latin typeface="Arial Black" pitchFamily="34" charset="0"/>
              </a:rPr>
              <a:t>28 ноября 1915 года в Петрограде. Его отец - генерал-майор, а мать - княжна.</a:t>
            </a:r>
          </a:p>
          <a:p>
            <a:r>
              <a:rPr lang="ru-RU" sz="2000" dirty="0" smtClean="0">
                <a:latin typeface="Arial Black" pitchFamily="34" charset="0"/>
              </a:rPr>
              <a:t>   Он учился </a:t>
            </a:r>
            <a:r>
              <a:rPr lang="ru-RU" sz="2000" dirty="0">
                <a:latin typeface="Arial Black" pitchFamily="34" charset="0"/>
              </a:rPr>
              <a:t>в школе до седьмого класса, а потом стал студентом фабрично-заводского училища. Отца он не знал, поскольку тот не вернулся с войны. Мальчика воспитывал отчим - преподаватель военного дела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sz="2000" dirty="0" smtClean="0"/>
          </a:p>
          <a:p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 В </a:t>
            </a:r>
            <a:r>
              <a:rPr lang="ru-RU" sz="2000" dirty="0">
                <a:latin typeface="Arial Black" pitchFamily="34" charset="0"/>
              </a:rPr>
              <a:t>юношеском </a:t>
            </a:r>
            <a:r>
              <a:rPr lang="ru-RU" sz="2000" dirty="0" smtClean="0">
                <a:latin typeface="Arial Black" pitchFamily="34" charset="0"/>
              </a:rPr>
              <a:t>возрасте Константин  уже </a:t>
            </a:r>
            <a:r>
              <a:rPr lang="ru-RU" sz="2000" dirty="0">
                <a:latin typeface="Arial Black" pitchFamily="34" charset="0"/>
              </a:rPr>
              <a:t>работал. Он выбрал профессию токаря по металлу и работал в </a:t>
            </a:r>
            <a:r>
              <a:rPr lang="ru-RU" sz="2000" dirty="0" smtClean="0">
                <a:latin typeface="Arial Black" pitchFamily="34" charset="0"/>
              </a:rPr>
              <a:t>Саратове.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 Black" pitchFamily="34" charset="0"/>
              </a:rPr>
              <a:t>В </a:t>
            </a:r>
            <a:r>
              <a:rPr lang="ru-RU" sz="2000" dirty="0">
                <a:latin typeface="Arial Black" pitchFamily="34" charset="0"/>
              </a:rPr>
              <a:t>эти же годы он начал писать стихи. </a:t>
            </a:r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оступил </a:t>
            </a:r>
            <a:r>
              <a:rPr lang="ru-RU" sz="2000" dirty="0">
                <a:latin typeface="Arial Black" pitchFamily="34" charset="0"/>
              </a:rPr>
              <a:t>в Литературный институт имени А.М. Горького, который окончил в 1938 году.</a:t>
            </a:r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 Первые </a:t>
            </a:r>
            <a:r>
              <a:rPr lang="ru-RU" sz="2000" dirty="0">
                <a:latin typeface="Arial Black" pitchFamily="34" charset="0"/>
              </a:rPr>
              <a:t>произведения поэта и прозаика появились в 1938 году. Это были стихи и поэма «Павел Черный». </a:t>
            </a:r>
          </a:p>
        </p:txBody>
      </p:sp>
    </p:spTree>
    <p:extLst>
      <p:ext uri="{BB962C8B-B14F-4D97-AF65-F5344CB8AC3E}">
        <p14:creationId xmlns:p14="http://schemas.microsoft.com/office/powerpoint/2010/main" val="194312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5/16/435389289452991/kirpich-stena-korichnevyj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2" y="-27384"/>
            <a:ext cx="9170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8257" y="692696"/>
            <a:ext cx="5210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Константин Михайлович Симонов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405" y="1769914"/>
            <a:ext cx="48361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первые дни войны ушёл на фронт военным корреспондентом газеты «Красная звезда». Не понаслышке писал о великих сражениях войны – Сталинградской битве, битве на Курской дуге, битве за Берлин. Его военные стихи знали наизусть, вся страна: «Жди меня, и я вернусь…», «Ты помнишь, Алёша, дороги Смоленщины…» и другие.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4" name="Picture 6" descr="https://pbs.twimg.com/media/DnRtjO_X0AAqcty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3" y="1412776"/>
            <a:ext cx="2708209" cy="3610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2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15/16/435389289452991/kirpich-stena-korichnevyj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dn1.ozone.ru/multimedia/1005456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8" y="2623084"/>
            <a:ext cx="1238744" cy="19442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ain-cdn.goods.ru/hlr-system/16348641127/100025452657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053148"/>
            <a:ext cx="1512169" cy="218416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egionlib.ru/upload/medialibrary/ce4/Simonov-ZHdi-me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57" y="4276141"/>
            <a:ext cx="1365256" cy="21001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be2.aldebaran.ru/static/bookimages/00/62/58/00625812.bin.dir/00625812.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5" y="4567300"/>
            <a:ext cx="1186713" cy="180895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mg-gorod.ru/22/964/2296464_det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80" y="3876507"/>
            <a:ext cx="1516168" cy="23498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knigi-audio.com/uploads/posts/books/7349/73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3" y="4450472"/>
            <a:ext cx="1337387" cy="2075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booksiti.net.ru/books/471247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3" y="307389"/>
            <a:ext cx="151318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900igr.net/up/datai/88546/0011-025-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90" y="4100206"/>
            <a:ext cx="1236126" cy="190249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874455"/>
            <a:ext cx="6976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Творчество К.М. Симонова в области военной тематики занимает особое место. Главным в его произведениях было утверждение и в литературе, и в жизни идей защиты Отечества и глубокого понимания патриотического и воинского долга.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К. Симонов через свои очерки, стихи и военную прозу показал увиденное и пережитое как им самим, так и тысячами других участников войны.</a:t>
            </a:r>
            <a:endParaRPr lang="ru-RU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9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9dc/0004c4cb-13c4f8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58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2020-11-17T10:19:56Z</dcterms:created>
  <dcterms:modified xsi:type="dcterms:W3CDTF">2020-11-26T09:18:30Z</dcterms:modified>
</cp:coreProperties>
</file>