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4" r:id="rId4"/>
    <p:sldId id="257" r:id="rId5"/>
    <p:sldId id="258" r:id="rId6"/>
    <p:sldId id="272" r:id="rId7"/>
    <p:sldId id="274" r:id="rId8"/>
    <p:sldId id="277" r:id="rId9"/>
    <p:sldId id="278" r:id="rId10"/>
    <p:sldId id="280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FD9A-84F5-4525-8270-1FD6C746041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D57F-EF38-409A-94B4-01CA7B5D9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FD9A-84F5-4525-8270-1FD6C746041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D57F-EF38-409A-94B4-01CA7B5D9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FD9A-84F5-4525-8270-1FD6C746041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D57F-EF38-409A-94B4-01CA7B5D9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FD9A-84F5-4525-8270-1FD6C746041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D57F-EF38-409A-94B4-01CA7B5D9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FD9A-84F5-4525-8270-1FD6C746041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D57F-EF38-409A-94B4-01CA7B5D9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FD9A-84F5-4525-8270-1FD6C746041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D57F-EF38-409A-94B4-01CA7B5D9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FD9A-84F5-4525-8270-1FD6C746041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D57F-EF38-409A-94B4-01CA7B5D9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FD9A-84F5-4525-8270-1FD6C746041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D57F-EF38-409A-94B4-01CA7B5D9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FD9A-84F5-4525-8270-1FD6C746041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D57F-EF38-409A-94B4-01CA7B5D9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FD9A-84F5-4525-8270-1FD6C746041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D57F-EF38-409A-94B4-01CA7B5D9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FD9A-84F5-4525-8270-1FD6C746041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D57F-EF38-409A-94B4-01CA7B5D9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6FD9A-84F5-4525-8270-1FD6C746041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FD57F-EF38-409A-94B4-01CA7B5D9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5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8.wdp"/><Relationship Id="rId7" Type="http://schemas.openxmlformats.org/officeDocument/2006/relationships/image" Target="../media/image12.jpeg"/><Relationship Id="rId12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5.jpeg"/><Relationship Id="rId5" Type="http://schemas.microsoft.com/office/2007/relationships/hdphoto" Target="../media/hdphoto9.wdp"/><Relationship Id="rId10" Type="http://schemas.microsoft.com/office/2007/relationships/hdphoto" Target="../media/hdphoto11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niversal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01" y="0"/>
            <a:ext cx="918051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3" y="785794"/>
            <a:ext cx="5676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Из журналов и газет, на любой вопрос ответ 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ОБЗОР ЖУРНАЛОВ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E:\журналы новые\DSCN0609.JPG"/>
          <p:cNvPicPr/>
          <p:nvPr/>
        </p:nvPicPr>
        <p:blipFill rotWithShape="1">
          <a:blip r:embed="rId4" cstate="print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7" t="3419" r="19541" b="2423"/>
          <a:stretch/>
        </p:blipFill>
        <p:spPr bwMode="auto">
          <a:xfrm rot="20537423">
            <a:off x="2355055" y="3981012"/>
            <a:ext cx="1290615" cy="1689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https://sun9-59.userapi.com/c858520/v858520817/1a3bf5/U2TNrtHZFf0.jpg"/>
          <p:cNvPicPr/>
          <p:nvPr/>
        </p:nvPicPr>
        <p:blipFill>
          <a:blip r:embed="rId6" cstate="print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352">
            <a:off x="4865353" y="3931498"/>
            <a:ext cx="1274070" cy="170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ot4ego-po4emu.ru/wp-content/uploads/2020/05/oip_06-2020-800x445.jpg"/>
          <p:cNvPicPr/>
          <p:nvPr/>
        </p:nvPicPr>
        <p:blipFill rotWithShape="1">
          <a:blip r:embed="rId8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81" t="-1441" r="28826" b="2017"/>
          <a:stretch/>
        </p:blipFill>
        <p:spPr bwMode="auto">
          <a:xfrm>
            <a:off x="3542771" y="4221088"/>
            <a:ext cx="1350411" cy="18415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 descr="Журнал «Тошка и компания» № 5 2020 год, изображение №1"/>
          <p:cNvPicPr/>
          <p:nvPr/>
        </p:nvPicPr>
        <p:blipFill>
          <a:blip r:embed="rId9" cstate="print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353">
            <a:off x="6018650" y="4261564"/>
            <a:ext cx="1263263" cy="1760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Библиотекарь\AppData\Local\Microsoft\Windows\INetCache\Content.Word\DSCN0610.jpg"/>
          <p:cNvPicPr/>
          <p:nvPr/>
        </p:nvPicPr>
        <p:blipFill rotWithShape="1">
          <a:blip r:embed="rId11" cstate="print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61" t="1140" r="18045" b="8832"/>
          <a:stretch/>
        </p:blipFill>
        <p:spPr bwMode="auto">
          <a:xfrm rot="20958320">
            <a:off x="7229882" y="4470236"/>
            <a:ext cx="1296144" cy="1742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fsd.multiurok.ru/html/2018/01/03/s_5a4d120f69936/img3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1124744"/>
            <a:ext cx="6912768" cy="470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Давайте </a:t>
            </a:r>
            <a:r>
              <a:rPr lang="ru-RU" sz="5400" b="1" i="1" dirty="0">
                <a:solidFill>
                  <a:srgbClr val="FF0000"/>
                </a:solidFill>
                <a:ea typeface="Calibri"/>
                <a:cs typeface="Times New Roman"/>
              </a:rPr>
              <a:t>смеяться,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b="1" i="1" dirty="0">
                <a:solidFill>
                  <a:srgbClr val="FF0000"/>
                </a:solidFill>
                <a:ea typeface="Calibri"/>
                <a:cs typeface="Times New Roman"/>
              </a:rPr>
              <a:t>Давайте дружить,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b="1" i="1" dirty="0">
                <a:solidFill>
                  <a:srgbClr val="FF0000"/>
                </a:solidFill>
                <a:ea typeface="Calibri"/>
                <a:cs typeface="Times New Roman"/>
              </a:rPr>
              <a:t>Журналы читать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b="1" i="1" dirty="0">
                <a:solidFill>
                  <a:srgbClr val="FF0000"/>
                </a:solidFill>
                <a:ea typeface="Calibri"/>
                <a:cs typeface="Times New Roman"/>
              </a:rPr>
              <a:t>И весело жить.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893608"/>
      </p:ext>
    </p:extLst>
  </p:cSld>
  <p:clrMapOvr>
    <a:masterClrMapping/>
  </p:clrMapOvr>
  <p:transition spd="med" advTm="5000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Автор шаблона  учитель начальных классов ГБОУ «Антрацитовская ООШ №19» ЛНР Чумаченко Г.Г. "/>
          <p:cNvPicPr>
            <a:picLocks noChangeAspect="1" noChangeArrowheads="1"/>
          </p:cNvPicPr>
          <p:nvPr/>
        </p:nvPicPr>
        <p:blipFill rotWithShape="1">
          <a:blip r:embed="rId2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24181"/>
          <a:stretch/>
        </p:blipFill>
        <p:spPr bwMode="auto">
          <a:xfrm>
            <a:off x="0" y="-89322"/>
            <a:ext cx="9144000" cy="69473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2852936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>МКУК </a:t>
            </a: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«Детская библиотека» Старощербиновского сельского поселения Щербиновского района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 </a:t>
            </a:r>
          </a:p>
          <a:p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783398"/>
      </p:ext>
    </p:extLst>
  </p:cSld>
  <p:clrMapOvr>
    <a:masterClrMapping/>
  </p:clrMapOvr>
  <p:transition spd="med" advTm="5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Автор шаблона  учитель начальных классов ГБОУ «Антрацитовская ООШ №19» ЛНР Чумаченко Г.Г. 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3650"/>
          <a:stretch>
            <a:fillRect/>
          </a:stretch>
        </p:blipFill>
        <p:spPr bwMode="auto">
          <a:xfrm>
            <a:off x="0" y="-88256"/>
            <a:ext cx="9144000" cy="69473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3000372"/>
            <a:ext cx="6858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+mj-lt"/>
              </a:rPr>
              <a:t>Чтобы дети больше знали, 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+mj-lt"/>
              </a:rPr>
              <a:t>Есть газеты и журналы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+mj-lt"/>
              </a:rPr>
              <a:t>В них стихи и повести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+mj-lt"/>
              </a:rPr>
              <a:t>И всяческие новости.</a:t>
            </a:r>
            <a:endParaRPr lang="ru-RU" sz="4000" b="1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1\Desktop\к описанию журналов\для презент журналов\img0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7708"/>
          <a:stretch>
            <a:fillRect/>
          </a:stretch>
        </p:blipFill>
        <p:spPr bwMode="auto">
          <a:xfrm>
            <a:off x="18155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d.multiurok.ru/html/2018/01/03/s_5a4d120f69936/img1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Рисунок 4" descr="C:\Users\Библиотекарь\AppData\Local\Microsoft\Windows\INetCache\Content.Word\DSCN0610.jpg"/>
          <p:cNvPicPr/>
          <p:nvPr/>
        </p:nvPicPr>
        <p:blipFill rotWithShape="1">
          <a:blip r:embed="rId4" cstate="print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61" t="1140" r="18045" b="8832"/>
          <a:stretch/>
        </p:blipFill>
        <p:spPr bwMode="auto">
          <a:xfrm>
            <a:off x="3635896" y="525918"/>
            <a:ext cx="2160240" cy="2903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 descr="E:\журналы новые\DSCN0609.JPG"/>
          <p:cNvPicPr/>
          <p:nvPr/>
        </p:nvPicPr>
        <p:blipFill rotWithShape="1">
          <a:blip r:embed="rId6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7" t="3419" r="19541" b="2423"/>
          <a:stretch/>
        </p:blipFill>
        <p:spPr bwMode="auto">
          <a:xfrm rot="20825997">
            <a:off x="323528" y="476671"/>
            <a:ext cx="2160240" cy="28856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Рисунок 8" descr="https://sun9-59.userapi.com/c858520/v858520817/1a3bf5/U2TNrtHZFf0.jpg"/>
          <p:cNvPicPr/>
          <p:nvPr/>
        </p:nvPicPr>
        <p:blipFill>
          <a:blip r:embed="rId7" cstate="print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21">
            <a:off x="6642968" y="404664"/>
            <a:ext cx="2177504" cy="295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ot4ego-po4emu.ru/wp-content/uploads/2020/05/oip_06-2020-800x445.jpg"/>
          <p:cNvPicPr/>
          <p:nvPr/>
        </p:nvPicPr>
        <p:blipFill rotWithShape="1">
          <a:blip r:embed="rId9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81" t="-1441" r="28826" b="2017"/>
          <a:stretch/>
        </p:blipFill>
        <p:spPr bwMode="auto">
          <a:xfrm>
            <a:off x="1192251" y="3795599"/>
            <a:ext cx="2160240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Рисунок 10" descr="Журнал «Тошка и компания» № 5 2020 год, изображение №1"/>
          <p:cNvPicPr/>
          <p:nvPr/>
        </p:nvPicPr>
        <p:blipFill>
          <a:blip r:embed="rId11" cstate="print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95599"/>
            <a:ext cx="2088232" cy="2818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fsd.multiurok.ru/html/2018/01/03/s_5a4d120f69936/img2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E:\журналы новые\DSCN0609.JPG"/>
          <p:cNvPicPr/>
          <p:nvPr/>
        </p:nvPicPr>
        <p:blipFill rotWithShape="1">
          <a:blip r:embed="rId3" cstate="print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7" t="3419" r="19541" b="2423"/>
          <a:stretch/>
        </p:blipFill>
        <p:spPr bwMode="auto">
          <a:xfrm>
            <a:off x="171836" y="152636"/>
            <a:ext cx="4392488" cy="6552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4324" y="152636"/>
            <a:ext cx="4472172" cy="652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6</a:t>
            </a:r>
            <a:r>
              <a:rPr lang="ru-RU" sz="2000" b="1" dirty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+ «Филя» </a:t>
            </a:r>
            <a:r>
              <a:rPr lang="ru-RU" sz="2000" b="1" dirty="0" smtClean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(</a:t>
            </a:r>
            <a:r>
              <a:rPr lang="ru-RU" sz="2000" b="1" dirty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№5 </a:t>
            </a:r>
            <a:r>
              <a:rPr lang="ru-RU" sz="2000" b="1" dirty="0" smtClean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 2020 </a:t>
            </a:r>
            <a:r>
              <a:rPr lang="ru-RU" sz="2000" b="1" dirty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г</a:t>
            </a:r>
            <a:r>
              <a:rPr lang="ru-RU" sz="2000" b="1" dirty="0" smtClean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.)</a:t>
            </a:r>
            <a:endParaRPr lang="ru-RU" sz="2000" b="1" dirty="0">
              <a:solidFill>
                <a:srgbClr val="0070C0"/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Franklin Gothic Medium" pitchFamily="34" charset="0"/>
                <a:ea typeface="Calibri"/>
                <a:cs typeface="Times New Roman"/>
              </a:rPr>
              <a:t>      </a:t>
            </a:r>
            <a:r>
              <a:rPr lang="ru-RU" b="1" dirty="0">
                <a:latin typeface="Franklin Gothic Medium" pitchFamily="34" charset="0"/>
                <a:ea typeface="Calibri"/>
                <a:cs typeface="Times New Roman" pitchFamily="18" charset="0"/>
              </a:rPr>
              <a:t> </a:t>
            </a:r>
            <a:endParaRPr lang="ru-RU" b="1" dirty="0" smtClean="0">
              <a:latin typeface="Franklin Gothic Medium" pitchFamily="34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 pitchFamily="18" charset="0"/>
              </a:rPr>
              <a:t>   В </a:t>
            </a:r>
            <a:r>
              <a:rPr lang="ru-RU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 pitchFamily="18" charset="0"/>
              </a:rPr>
              <a:t>новом выпуске журнала вы найдете статьи, посвящённые юбилею победы в Великой Отечественной войне. Из них вы можете узнать, как наступление 1-го Белорусского фронта вошло в историю  битвы за Берлин, а на Курской дуге под Прохоровкой произошло крупнейшее в мировой истории сражение.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 pitchFamily="18" charset="0"/>
              </a:rPr>
              <a:t>    Всем известен главный  полководец России Александр Невский, а знаете ли вы,  что он за свою жизнь  не проиграл  ни одного боя?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 pitchFamily="18" charset="0"/>
              </a:rPr>
              <a:t>       Читая журнал,  вы познакомитесь с Венецией - сказочным городом каналов и гондол.  Вас ждёт много нового и интересного.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 pitchFamily="18" charset="0"/>
              </a:rPr>
              <a:t>Приятного вам чтения.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fsd.multiurok.ru/html/2018/01/03/s_5a4d120f69936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48166" y="161952"/>
            <a:ext cx="4416322" cy="625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6+</a:t>
            </a:r>
            <a:r>
              <a:rPr lang="ru-RU" sz="2000" dirty="0" smtClean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  </a:t>
            </a:r>
            <a:r>
              <a:rPr lang="ru-RU" sz="2000" b="1" dirty="0" smtClean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«</a:t>
            </a:r>
            <a:r>
              <a:rPr lang="ru-RU" sz="2000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Филя» </a:t>
            </a:r>
            <a:r>
              <a:rPr lang="ru-RU" sz="2000" b="1" dirty="0" smtClean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(</a:t>
            </a:r>
            <a:r>
              <a:rPr lang="ru-RU" sz="2000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№6 </a:t>
            </a:r>
            <a:r>
              <a:rPr lang="ru-RU" sz="2000" b="1" dirty="0" smtClean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 2020 г)</a:t>
            </a:r>
            <a:endParaRPr lang="ru-RU" sz="2000" dirty="0">
              <a:solidFill>
                <a:srgbClr val="00B050"/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На страницах нового журнала вы познакомитесь с историей праздника «День России», который отмечает  вся страна 12 июня.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    Исторические факты помогут вам воспроизвести картину проведения военного парада, посвящённого победе над фашистскими захватчиками 24 июня 1945 года.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    Лето - запахи сирени и черёмухи вы почувствуете, листая дальше страницы журнала.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      Пингвин Адели - один из самых распространённых видов пингвинов. Эти милые забавные обитатели проживают в Антарктиде.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  Об  этом и многом другом вы сможете узнать в новом выпуске журнала.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6498"/>
            <a:ext cx="4368654" cy="6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3216266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fsd.multiurok.ru/html/2018/01/03/s_5a4d120f69936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68" y="0"/>
            <a:ext cx="9191668" cy="6858000"/>
          </a:xfrm>
          <a:prstGeom prst="rect">
            <a:avLst/>
          </a:prstGeom>
          <a:noFill/>
        </p:spPr>
      </p:pic>
      <p:pic>
        <p:nvPicPr>
          <p:cNvPr id="5" name="Рисунок 4" descr="https://ot4ego-po4emu.ru/wp-content/uploads/2020/05/oip_06-2020-800x445.jpg"/>
          <p:cNvPicPr/>
          <p:nvPr/>
        </p:nvPicPr>
        <p:blipFill rotWithShape="1">
          <a:blip r:embed="rId3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81" t="232" r="28826" b="2017"/>
          <a:stretch/>
        </p:blipFill>
        <p:spPr bwMode="auto">
          <a:xfrm>
            <a:off x="179512" y="116632"/>
            <a:ext cx="4536504" cy="6554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6016" y="404664"/>
            <a:ext cx="4427984" cy="6266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6+</a:t>
            </a:r>
            <a:r>
              <a:rPr lang="ru-RU" sz="2000" dirty="0" smtClean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Отчего и почему?» </a:t>
            </a:r>
            <a:r>
              <a:rPr lang="ru-RU" sz="2000" b="1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(</a:t>
            </a:r>
            <a:r>
              <a:rPr lang="ru-RU" sz="2000" b="1" smtClean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№6 </a:t>
            </a:r>
            <a:r>
              <a:rPr lang="ru-RU" sz="2000" b="1" dirty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2020г)</a:t>
            </a:r>
            <a:endParaRPr lang="ru-RU" sz="2000" dirty="0">
              <a:solidFill>
                <a:srgbClr val="0070C0"/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Franklin Gothic Medium" pitchFamily="34" charset="0"/>
                <a:ea typeface="Calibri"/>
                <a:cs typeface="Times New Roman"/>
              </a:rPr>
              <a:t> </a:t>
            </a:r>
            <a:r>
              <a:rPr lang="ru-RU" dirty="0" smtClean="0">
                <a:latin typeface="Franklin Gothic Medium" pitchFamily="34" charset="0"/>
                <a:ea typeface="Calibri"/>
                <a:cs typeface="Times New Roman"/>
              </a:rPr>
              <a:t>   </a:t>
            </a:r>
            <a:r>
              <a:rPr lang="ru-RU" b="1" dirty="0" smtClean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Если </a:t>
            </a:r>
            <a:r>
              <a:rPr lang="ru-RU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вы мечтаете отправиться в путешествие, мы вас приглашаем сделать это с героями нового журнала «Отчего и  почему». </a:t>
            </a:r>
            <a:endParaRPr lang="ru-RU" sz="1400" b="1" dirty="0">
              <a:solidFill>
                <a:srgbClr val="00B050"/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   Куда отправимся? Выбирай! Можно с животными из Дремучего леса в Африку или в компании Знайки, в страну Арифметику.</a:t>
            </a:r>
            <a:endParaRPr lang="ru-RU" sz="1400" b="1" dirty="0">
              <a:solidFill>
                <a:srgbClr val="00B050"/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      </a:t>
            </a:r>
            <a:r>
              <a:rPr lang="ru-RU" b="1" dirty="0" smtClean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Хочешь </a:t>
            </a:r>
            <a:r>
              <a:rPr lang="ru-RU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полетать со сказочными летунами? Открывай страницу весёлый хит- парад.</a:t>
            </a:r>
            <a:endParaRPr lang="ru-RU" sz="1400" b="1" dirty="0">
              <a:solidFill>
                <a:srgbClr val="00B050"/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      И </a:t>
            </a:r>
            <a:r>
              <a:rPr lang="ru-RU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это ещё не всё, что ждёт тебя в новом выпуске журнала. Игры, загадки, цветочный филворд. Развёртка, чтобы смастерить шапку-птицу!</a:t>
            </a:r>
            <a:endParaRPr lang="ru-RU" sz="1400" b="1" dirty="0">
              <a:solidFill>
                <a:srgbClr val="00B050"/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        </a:t>
            </a:r>
            <a:r>
              <a:rPr lang="ru-RU" b="1" dirty="0" smtClean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Читайте</a:t>
            </a:r>
            <a:r>
              <a:rPr lang="ru-RU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, познавайте, удивляйтесь вместе с нами.</a:t>
            </a:r>
            <a:endParaRPr lang="ru-RU" sz="1400" b="1" dirty="0">
              <a:solidFill>
                <a:srgbClr val="00B050"/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9502316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fsd.multiurok.ru/html/2018/01/03/s_5a4d120f69936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68" y="0"/>
            <a:ext cx="919166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80998" y="99367"/>
            <a:ext cx="4771522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0</a:t>
            </a:r>
            <a:r>
              <a:rPr lang="ru-RU" sz="2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+ «Тошка и компания» (№5 2020 </a:t>
            </a:r>
            <a:r>
              <a:rPr lang="ru-RU" sz="2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г.)</a:t>
            </a:r>
          </a:p>
          <a:p>
            <a:pPr lvl="0"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     Мы </a:t>
            </a:r>
            <a:r>
              <a:rPr lang="ru-RU" b="1" dirty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приглашаем вас узнать  тайны и секреты животного царства с веселым журналом «Тошка и компания</a:t>
            </a:r>
            <a:r>
              <a:rPr lang="ru-RU" b="1" dirty="0" smtClean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».</a:t>
            </a:r>
            <a:endParaRPr lang="ru-RU" sz="1400" b="1" dirty="0">
              <a:solidFill>
                <a:srgbClr val="0070C0"/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Интересные </a:t>
            </a:r>
            <a:r>
              <a:rPr lang="ru-RU" b="1" dirty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факты о жизни антилоп читайте в рубрике «Тошкины друзья</a:t>
            </a:r>
            <a:r>
              <a:rPr lang="ru-RU" b="1" dirty="0" smtClean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».</a:t>
            </a:r>
            <a:endParaRPr lang="ru-RU" sz="1400" b="1" dirty="0" smtClean="0">
              <a:solidFill>
                <a:srgbClr val="0070C0"/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     Тошка водит дружбу со всеми обитателями планеты Земля. Домашние животные – не исключения. В новом номере Тошка рассказывает об удивительных способностях кошек породы девон - рекс, которых часто называют сказочными эльфами. </a:t>
            </a:r>
            <a:endParaRPr lang="ru-RU" sz="1400" b="1" dirty="0" smtClean="0">
              <a:solidFill>
                <a:srgbClr val="0070C0"/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Не </a:t>
            </a:r>
            <a:r>
              <a:rPr lang="ru-RU" b="1" dirty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остались без внимания Тошки и маленькие собачки. В рубрике «Зверь с обложки» – шпиц. Раньше таких собак использовали для охраны домов или охоты. </a:t>
            </a:r>
            <a:endParaRPr lang="ru-RU" sz="1400" b="1" dirty="0">
              <a:solidFill>
                <a:srgbClr val="0070C0"/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lvl="0"/>
            <a:r>
              <a:rPr lang="ru-RU" b="1" dirty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         В журнале много кроссвордов, загадок, рисунков и фотографий животного мира. </a:t>
            </a:r>
            <a:endParaRPr lang="ru-RU" sz="1400" b="1" dirty="0">
              <a:solidFill>
                <a:srgbClr val="0070C0"/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lvl="0"/>
            <a:r>
              <a:rPr lang="ru-RU" b="1" dirty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Читайте этот замечательный журнал, и вы будете знать всё самое интересное о животных</a:t>
            </a:r>
            <a:r>
              <a:rPr lang="ru-RU" dirty="0">
                <a:solidFill>
                  <a:srgbClr val="0070C0"/>
                </a:solidFill>
                <a:latin typeface="Franklin Gothic Medium" pitchFamily="34" charset="0"/>
                <a:ea typeface="Calibri"/>
                <a:cs typeface="Times New Roman"/>
              </a:rPr>
              <a:t>. </a:t>
            </a:r>
            <a:endParaRPr lang="ru-RU" sz="1400" dirty="0">
              <a:solidFill>
                <a:srgbClr val="0070C0"/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4" y="116632"/>
            <a:ext cx="4343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99502316"/>
      </p:ext>
    </p:extLst>
  </p:cSld>
  <p:clrMapOvr>
    <a:masterClrMapping/>
  </p:clrMapOvr>
  <p:transition spd="med" advTm="5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fsd.multiurok.ru/html/2018/01/03/s_5a4d120f69936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68" y="0"/>
            <a:ext cx="919166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3968" y="116632"/>
            <a:ext cx="4860032" cy="6939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12+ </a:t>
            </a:r>
            <a:endParaRPr lang="ru-RU" sz="2000" b="1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Детская энциклопедия»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№ 5 2020г.)</a:t>
            </a:r>
            <a:endParaRPr lang="ru-RU" sz="20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Franklin Gothic Medium" pitchFamily="34" charset="0"/>
                <a:ea typeface="Calibri"/>
                <a:cs typeface="Times New Roman"/>
              </a:rPr>
              <a:t>    </a:t>
            </a:r>
            <a:r>
              <a:rPr lang="ru-RU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На южной оконечности нашей планеты, находится огромная земля, почти целиком покрытая толстым слоем льда. Её омывают 13 морей, большей частью тоже скованных льдами.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       Несколько веков назад к берегам этой земли впервые подошли корабли, сумевшие пробиться сквозь льды, под командой Беллинсгаузена и Лазарева. Так было совершено великое географическое открытие – русские моряки нашли Антарктиду.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    О великом географическом открытии русских моряков о том, что оно принесло человечеству, рассказывает очередной выпуск «Детской энциклопедии»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B050"/>
                </a:solidFill>
                <a:latin typeface="Franklin Gothic Medium" pitchFamily="34" charset="0"/>
                <a:ea typeface="Calibri"/>
                <a:cs typeface="Times New Roman"/>
              </a:rPr>
              <a:t>Каждый номер  журнала интересен как для детей, так и для взрослых.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4143404" cy="642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9032183"/>
      </p:ext>
    </p:extLst>
  </p:cSld>
  <p:clrMapOvr>
    <a:masterClrMapping/>
  </p:clrMapOvr>
  <p:transition spd="med" advTm="5000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619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пк1</dc:creator>
  <cp:lastModifiedBy>Operator</cp:lastModifiedBy>
  <cp:revision>24</cp:revision>
  <dcterms:created xsi:type="dcterms:W3CDTF">2020-06-29T20:48:14Z</dcterms:created>
  <dcterms:modified xsi:type="dcterms:W3CDTF">2020-07-06T18:42:06Z</dcterms:modified>
</cp:coreProperties>
</file>