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3" r:id="rId3"/>
    <p:sldId id="260" r:id="rId4"/>
    <p:sldId id="258" r:id="rId5"/>
    <p:sldId id="265" r:id="rId6"/>
    <p:sldId id="277" r:id="rId7"/>
    <p:sldId id="292" r:id="rId8"/>
    <p:sldId id="293" r:id="rId9"/>
    <p:sldId id="294" r:id="rId10"/>
    <p:sldId id="291" r:id="rId11"/>
    <p:sldId id="269" r:id="rId12"/>
    <p:sldId id="282" r:id="rId13"/>
    <p:sldId id="281" r:id="rId14"/>
    <p:sldId id="301" r:id="rId15"/>
    <p:sldId id="302" r:id="rId16"/>
    <p:sldId id="303" r:id="rId17"/>
    <p:sldId id="304" r:id="rId18"/>
    <p:sldId id="310" r:id="rId19"/>
    <p:sldId id="280" r:id="rId20"/>
    <p:sldId id="268" r:id="rId21"/>
    <p:sldId id="311" r:id="rId22"/>
    <p:sldId id="306" r:id="rId23"/>
    <p:sldId id="316" r:id="rId24"/>
    <p:sldId id="309" r:id="rId25"/>
    <p:sldId id="305" r:id="rId26"/>
    <p:sldId id="318" r:id="rId27"/>
    <p:sldId id="317" r:id="rId28"/>
    <p:sldId id="32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DF33-9C09-4E0D-B3B3-3038A3578459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CF8C-712E-4F2F-BD3A-DDDA74BD89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krot.info/uploads/posts/2020-01/1579630325_8-p-foni-dlya-prezentatsii-po-pdd-14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20002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142984"/>
            <a:ext cx="75724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Bookman Old Style" pitchFamily="18" charset="0"/>
              </a:rPr>
              <a:t>«Правила движения —достойны уважения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Bookman Old Style" pitchFamily="18" charset="0"/>
              </a:rPr>
              <a:t>Познавательный час</a:t>
            </a:r>
            <a:endParaRPr lang="ru-RU" sz="2000" b="1" dirty="0"/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1857364"/>
            <a:ext cx="52149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ДОРОЖНОГО ДВИЖЕНИЯ</a:t>
            </a:r>
            <a:endParaRPr lang="ru-RU" sz="3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1214422"/>
            <a:ext cx="6429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  <a:latin typeface="Bookman Old Style" pitchFamily="18" charset="0"/>
              </a:rPr>
              <a:t>Правостороннее движение в России было введено 1812 году для экипажей и повозок</a:t>
            </a:r>
            <a:endParaRPr lang="ru-RU" sz="24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250030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Первый светофор был установлен в Москве в 1924 году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9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3357562"/>
            <a:ext cx="2428892" cy="205215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1214422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В 1924 году для регулировки дорожного движения на улицах Москвы стал применяться жезл.</a:t>
            </a:r>
          </a:p>
        </p:txBody>
      </p:sp>
      <p:pic>
        <p:nvPicPr>
          <p:cNvPr id="4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714620"/>
            <a:ext cx="3790952" cy="2438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3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1071547"/>
            <a:ext cx="6357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Первые предупреждающие знаки появились в 1926 году: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          «Перекрёсток», </a:t>
            </a:r>
          </a:p>
        </p:txBody>
      </p:sp>
      <p:pic>
        <p:nvPicPr>
          <p:cNvPr id="5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214414" y="3286124"/>
            <a:ext cx="2071702" cy="1820355"/>
          </a:xfrm>
          <a:prstGeom prst="rect">
            <a:avLst/>
          </a:prstGeom>
          <a:noFill/>
        </p:spPr>
      </p:pic>
      <p:pic>
        <p:nvPicPr>
          <p:cNvPr id="6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3962400" y="3429001"/>
            <a:ext cx="2156619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pic>
        <p:nvPicPr>
          <p:cNvPr id="5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5500694" y="2571744"/>
            <a:ext cx="2500330" cy="2571769"/>
          </a:xfrm>
          <a:prstGeom prst="rect">
            <a:avLst/>
          </a:prstGeom>
          <a:noFill/>
        </p:spPr>
      </p:pic>
      <p:pic>
        <p:nvPicPr>
          <p:cNvPr id="7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1285852" y="2285992"/>
            <a:ext cx="4286280" cy="30003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43174" y="1571612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«Крутой поворот», </a:t>
            </a: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38" y="41246"/>
            <a:ext cx="9155938" cy="68167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1428736"/>
            <a:ext cx="7572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«Железнодорожный переезд»,</a:t>
            </a:r>
          </a:p>
        </p:txBody>
      </p:sp>
      <p:pic>
        <p:nvPicPr>
          <p:cNvPr id="5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3" cstate="email">
            <a:lum contrast="40000"/>
          </a:blip>
          <a:srcRect/>
          <a:stretch>
            <a:fillRect/>
          </a:stretch>
        </p:blipFill>
        <p:spPr bwMode="auto">
          <a:xfrm>
            <a:off x="1571604" y="2714621"/>
            <a:ext cx="3071834" cy="2286015"/>
          </a:xfrm>
          <a:prstGeom prst="rect">
            <a:avLst/>
          </a:prstGeom>
          <a:noFill/>
        </p:spPr>
      </p:pic>
      <p:pic>
        <p:nvPicPr>
          <p:cNvPr id="6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4" cstate="email">
            <a:lum contrast="40000"/>
          </a:blip>
          <a:srcRect/>
          <a:stretch>
            <a:fillRect/>
          </a:stretch>
        </p:blipFill>
        <p:spPr bwMode="auto">
          <a:xfrm>
            <a:off x="5214942" y="2643182"/>
            <a:ext cx="2714644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1428736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«Неровная  дорога».</a:t>
            </a:r>
          </a:p>
        </p:txBody>
      </p:sp>
      <p:pic>
        <p:nvPicPr>
          <p:cNvPr id="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786058"/>
            <a:ext cx="4143404" cy="25662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1214422"/>
            <a:ext cx="557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4000" b="1" dirty="0" smtClean="0">
                <a:solidFill>
                  <a:srgbClr val="C00000"/>
                </a:solidFill>
              </a:rPr>
              <a:t>Безопасность на дорогах</a:t>
            </a:r>
          </a:p>
        </p:txBody>
      </p:sp>
      <p:pic>
        <p:nvPicPr>
          <p:cNvPr id="9218" name="Picture 2" descr="https://mrshsp.edumsko.ru/uploads/1400/1354/section/78808/2019/.thumbs/s1200.jpg?1560155891839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071671" y="2500306"/>
            <a:ext cx="4929222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pic>
        <p:nvPicPr>
          <p:cNvPr id="4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857488" y="3001497"/>
            <a:ext cx="5214974" cy="24277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1142984"/>
            <a:ext cx="5286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Чтобы на всех автодорогах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Аварий не было у нас,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Учите правила движение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+mj-lt"/>
              </a:rPr>
              <a:t>И помните про нас</a:t>
            </a:r>
            <a:endParaRPr lang="ru-RU" sz="28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4414" y="1142984"/>
            <a:ext cx="6786610" cy="428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3600" b="1" dirty="0" smtClean="0">
                <a:solidFill>
                  <a:srgbClr val="C00000"/>
                </a:solidFill>
              </a:rPr>
              <a:t>Лучший способ сохранить свою жизнь на дорогах – соблюдать</a:t>
            </a:r>
          </a:p>
          <a:p>
            <a:pPr fontAlgn="t"/>
            <a:r>
              <a:rPr lang="ru-RU" sz="2800" b="1" dirty="0" smtClean="0">
                <a:solidFill>
                  <a:srgbClr val="FF0000"/>
                </a:solidFill>
              </a:rPr>
              <a:t> ПРАВИЛА  </a:t>
            </a:r>
            <a:r>
              <a:rPr lang="ru-RU" sz="2800" b="1" dirty="0" smtClean="0">
                <a:solidFill>
                  <a:srgbClr val="FFFF00"/>
                </a:solidFill>
              </a:rPr>
              <a:t>ДОРОЖНОГО </a:t>
            </a:r>
            <a:r>
              <a:rPr lang="ru-RU" sz="2800" b="1" dirty="0" smtClean="0">
                <a:solidFill>
                  <a:srgbClr val="00B050"/>
                </a:solidFill>
              </a:rPr>
              <a:t>ДВИЖЕНИЯ.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*Переходить улицу можно только по пешеходным переходам. Самый безопасный переход – подземный.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*Если нет подземного перехода, вы должны пользоваться переходом со светофором.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jimcdn.com/app/cms/image/transf/none/path/sc937dcedefaab6b2/backgroundarea/ib5d3b315fd4193b1/version/1566560019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071546"/>
            <a:ext cx="5715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Делаем ребятам предостережение: Выучите срочно правила движения! Чтоб не волновались каждый день родители, Чтоб спокойны были за рулём водители!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357298"/>
            <a:ext cx="628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*Нельзя переходить улицу на красный свет, даже если нет машин.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*Безопаснее всего переходить улицу с группой пешеходов.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*Ни в коем случае нельзя выбегать на дорогу (даже если очень спешишь). Перед дорогой надо остановиться.</a:t>
            </a:r>
          </a:p>
          <a:p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214422"/>
            <a:ext cx="6215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*Автобус и троллейбус на остановке надо обходить только СЗАДИ, а трамвай СПЕРЕДИ</a:t>
            </a: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786058"/>
            <a:ext cx="4750627" cy="25717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1500174"/>
            <a:ext cx="6572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*На дорогах, где нет тротуара, ходите только по левой обочине, навстречу движущемуся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транспорту!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*Переходить улицу можно где изображена «Зебра» или установлен знак «Пешеходный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переход»</a:t>
            </a:r>
          </a:p>
          <a:p>
            <a:pPr fontAlgn="t"/>
            <a:endParaRPr lang="ru-RU" dirty="0"/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pic>
        <p:nvPicPr>
          <p:cNvPr id="4" name="Picture 2" descr=" 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285852" y="1071546"/>
            <a:ext cx="6569722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142984"/>
            <a:ext cx="6500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*Запрещается переходить проезжую часть дороги перед близко идущим транспортом.</a:t>
            </a:r>
          </a:p>
          <a:p>
            <a:pPr fontAlgn="t"/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*Переходя улицу, всегда надо смотреть: сначала – налево, а дойдя до середины дороги – направо.</a:t>
            </a:r>
            <a:endParaRPr lang="ru-RU" sz="24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s://avatars.mds.yandex.net/get-pdb/1025599/f199d778-4fbf-4135-a64d-ce9db696edbe/s1200?webp=false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857356" y="3429000"/>
            <a:ext cx="5000660" cy="25002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pic>
        <p:nvPicPr>
          <p:cNvPr id="8196" name="Picture 4" descr="https://sun9-18.userapi.com/c858432/v858432050/1265e0/xDxGxGRI91s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1571604" y="1214422"/>
            <a:ext cx="6167438" cy="42862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pic>
        <p:nvPicPr>
          <p:cNvPr id="45058" name="Picture 2" descr="https://eksp1.ru/wp-content/uploads/2019/12/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3.infourok.ru/uploads/ex/0018/0005f387-db40e653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13096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143116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МКУК «Детская библиотека» Старощербиновского сельского поселения Щербиновского района</a:t>
            </a:r>
            <a:endParaRPr lang="ru-RU" sz="2800" dirty="0"/>
          </a:p>
        </p:txBody>
      </p:sp>
    </p:spTree>
  </p:cSld>
  <p:clrMapOvr>
    <a:masterClrMapping/>
  </p:clrMapOvr>
  <p:transition advClick="0" advTm="4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214422"/>
            <a:ext cx="7143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 </a:t>
            </a: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- В нашей стране множество дорог. В любое время года и в любую погоду по ним мчат автомобили, автобусы, трамваи, троллейбусы, несутся мотоциклы, катят велосипедисты, идут пешеходы. </a:t>
            </a:r>
            <a:b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  Ещё с давних времён люди мечтали о скоростях. У многих сбылись мечты. Машин становятся всё больше и больше. Но автомобиль наградил человека не только удобствами – он может стать причиной несчастий. </a:t>
            </a:r>
            <a:b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  Растёт поток машин, на улицах становится небезопасно. </a:t>
            </a: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14422"/>
            <a:ext cx="68580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Но опасность подстерегает только тех, кто не знает правил движения, не умеет правильно вести себя на улице, не соблюдает дисциплины. </a:t>
            </a:r>
            <a:b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  А для тех, кто хорошо изучил правила уличного движения, кто вежлив и внимателен, улица совсем не страшна. </a:t>
            </a:r>
            <a:b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  Правила движения – законы улиц и дорог. Их обязан знать и выполнять каждый. Каждому из нас приходится переходить улицу или дорогу. </a:t>
            </a: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214422"/>
            <a:ext cx="6643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Bookman Old Style" pitchFamily="18" charset="0"/>
              </a:rPr>
              <a:t>Мы пользуемся общественным транспортом, некоторые из вас являются водителями велосипедов – всё это делает нас участниками дорожного движения. Каждый должен знать правила и соблюдать их.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3286124"/>
            <a:ext cx="5857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Если правила движенья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Ты не знаешь до сих пор,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Мы начать с тобой готовы Очень нужный разговор!</a:t>
            </a:r>
            <a:endParaRPr lang="ru-RU" sz="28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335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1214422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+mj-lt"/>
                <a:cs typeface="Urdu Typesetting" pitchFamily="66" charset="-78"/>
              </a:rPr>
              <a:t>Из истории дорожного движения</a:t>
            </a:r>
            <a:endParaRPr lang="ru-RU" sz="7200" b="1" dirty="0">
              <a:solidFill>
                <a:srgbClr val="C00000"/>
              </a:solidFill>
              <a:latin typeface="+mj-lt"/>
              <a:cs typeface="Urdu Typesetting" pitchFamily="66" charset="-78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1357298"/>
            <a:ext cx="6572296" cy="3549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В старину улицы в городах и загородные дороги были едиными и для тех, кто ехал, и для тех, кто шёл пешком. Это приводило к неразберихе, а нередко и к несчастным случаям. Несмотря на различные строгости, вплоть до царских указов, чтобы едущие соблюдали осторожность и не давили лошадьми идущих пешком, количество несчастных случаев не уменьшалось.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Только тогда стали строить в городах специальные дорожки, 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736x/2a/d4/f8/2ad4f882c3650c002b6fd24bc20803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246"/>
            <a:ext cx="9155938" cy="68167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285860"/>
            <a:ext cx="63579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которые назвали французским словом – тротуар, что в переводе означает «дорога для пешеходов». А чтобы на тротуар не заезжали экипажи или сани, его приподняли над проезжей частью.  </a:t>
            </a:r>
            <a:b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Уже позже, с появлением большого количества </a:t>
            </a:r>
            <a:r>
              <a:rPr lang="ru-RU" sz="2000" b="1" dirty="0" smtClean="0">
                <a:solidFill>
                  <a:srgbClr val="7030A0"/>
                </a:solidFill>
                <a:latin typeface="Bookman Old Style" pitchFamily="18" charset="0"/>
              </a:rPr>
              <a:t>автомашин, для наведения порядка движения по проезжей части дороги люди стали делать на ней дорожную разметку. Зная её обозначения, водитель или пешеход могут правильно ориентироваться в дорожной обстановке и не попасть в беду. </a:t>
            </a:r>
          </a:p>
          <a:p>
            <a:endParaRPr lang="ru-RU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469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пк1</cp:lastModifiedBy>
  <cp:revision>41</cp:revision>
  <dcterms:created xsi:type="dcterms:W3CDTF">2020-06-08T20:54:37Z</dcterms:created>
  <dcterms:modified xsi:type="dcterms:W3CDTF">2020-06-11T14:14:39Z</dcterms:modified>
</cp:coreProperties>
</file>