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4" r:id="rId3"/>
    <p:sldId id="256" r:id="rId4"/>
    <p:sldId id="265" r:id="rId5"/>
    <p:sldId id="267" r:id="rId6"/>
    <p:sldId id="268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D2FB"/>
    <a:srgbClr val="F414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.wixstatic.com/media/312a28_41f5c6f88daa4fbeb095ce0f52a65884~mv2.jpg/v1/fill/w_1600,h_1164,al_c/312a28_41f5c6f88daa4fbeb095ce0f52a65884~m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0328"/>
            <a:ext cx="9144000" cy="565767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200328"/>
          </a:xfrm>
          <a:prstGeom prst="rect">
            <a:avLst/>
          </a:prstGeom>
          <a:solidFill>
            <a:srgbClr val="5FD2F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414B4"/>
                </a:solidFill>
                <a:latin typeface="Arial Black" pitchFamily="34" charset="0"/>
              </a:rPr>
              <a:t>Азбука безопасности </a:t>
            </a:r>
            <a:endParaRPr lang="ru-RU" sz="3600" dirty="0" smtClean="0">
              <a:solidFill>
                <a:srgbClr val="F414B4"/>
              </a:solidFill>
              <a:latin typeface="Arial Black" pitchFamily="34" charset="0"/>
            </a:endParaRPr>
          </a:p>
          <a:p>
            <a:pPr algn="ctr"/>
            <a:r>
              <a:rPr lang="ru-RU" sz="3600" dirty="0" smtClean="0">
                <a:solidFill>
                  <a:srgbClr val="F414B4"/>
                </a:solidFill>
                <a:latin typeface="Arial Black" pitchFamily="34" charset="0"/>
              </a:rPr>
              <a:t> в зимний период</a:t>
            </a:r>
            <a:endParaRPr lang="ru-RU" sz="3600" dirty="0">
              <a:solidFill>
                <a:srgbClr val="F414B4"/>
              </a:solidFill>
              <a:latin typeface="Arial Black" pitchFamily="34" charset="0"/>
            </a:endParaRPr>
          </a:p>
        </p:txBody>
      </p:sp>
      <p:pic>
        <p:nvPicPr>
          <p:cNvPr id="5" name="Picture 4" descr="http://i.mirozor.ru/u/e7/7dd394e81511e7aacee28088a5aa9a/-/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59632" cy="1450914"/>
          </a:xfrm>
          <a:prstGeom prst="rect">
            <a:avLst/>
          </a:prstGeom>
          <a:noFill/>
        </p:spPr>
      </p:pic>
      <p:pic>
        <p:nvPicPr>
          <p:cNvPr id="6" name="Picture 4" descr="http://i.mirozor.ru/u/e7/7dd394e81511e7aacee28088a5aa9a/-/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0"/>
            <a:ext cx="1259632" cy="1450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329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humbs.dreamstime.com/b/%D0%BA%D0%B0%D1%80%D1%82%D0%B8%D0%BD%D0%B0-%D0%B7%D0%B8%D0%BC%D1%8B-s-%D0%BD%D0%BE%D0%B2%D0%BE%D0%B3%D0%BE-%D0%B3%D0%BE%D0%B4%D0%B0-%D1%81-%D1%81%D0%BD%D0%B5%D0%B6%D0%B8%D0%BD%D0%BA%D0%B0%D0%BC%D0%B8-103397653.jpg"/>
          <p:cNvPicPr>
            <a:picLocks noChangeAspect="1" noChangeArrowheads="1"/>
          </p:cNvPicPr>
          <p:nvPr/>
        </p:nvPicPr>
        <p:blipFill>
          <a:blip r:embed="rId2" cstate="print"/>
          <a:srcRect t="8696" b="16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9144000" cy="1077218"/>
          </a:xfrm>
          <a:prstGeom prst="rect">
            <a:avLst/>
          </a:prstGeom>
          <a:solidFill>
            <a:srgbClr val="5FD2FB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эти помни всегда,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случилась с тобою беда.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i.mycdn.me/i?r=AzEPZsRbOZEKgBhR0XGMT1RkbYT7wadNA6AZPPaSMro-qq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7562685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i.mirozor.ru/u/e7/7dd394e81511e7aacee28088a5aa9a/-/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259632" cy="1450914"/>
          </a:xfrm>
          <a:prstGeom prst="rect">
            <a:avLst/>
          </a:prstGeom>
          <a:noFill/>
        </p:spPr>
      </p:pic>
      <p:pic>
        <p:nvPicPr>
          <p:cNvPr id="9" name="Picture 4" descr="http://i.mirozor.ru/u/e7/7dd394e81511e7aacee28088a5aa9a/-/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0"/>
            <a:ext cx="1259632" cy="1450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b/%D0%BA%D0%B0%D1%80%D1%82%D0%B8%D0%BD%D0%B0-%D0%B7%D0%B8%D0%BC%D1%8B-s-%D0%BD%D0%BE%D0%B2%D0%BE%D0%B3%D0%BE-%D0%B3%D0%BE%D0%B4%D0%B0-%D1%81-%D1%81%D0%BD%D0%B5%D0%B6%D0%B8%D0%BD%D0%BA%D0%B0%D0%BC%D0%B8-103397653.jpg"/>
          <p:cNvPicPr>
            <a:picLocks noChangeAspect="1" noChangeArrowheads="1"/>
          </p:cNvPicPr>
          <p:nvPr/>
        </p:nvPicPr>
        <p:blipFill>
          <a:blip r:embed="rId2" cstate="print"/>
          <a:srcRect t="8696" b="16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33265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Пословицы</a:t>
            </a:r>
            <a:endParaRPr lang="ru-RU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775513">
            <a:off x="4947060" y="1407381"/>
            <a:ext cx="3960440" cy="1226768"/>
          </a:xfrm>
          <a:prstGeom prst="cloudCallout">
            <a:avLst>
              <a:gd name="adj1" fmla="val -13137"/>
              <a:gd name="adj2" fmla="val 40053"/>
            </a:avLst>
          </a:prstGeom>
          <a:solidFill>
            <a:srgbClr val="F4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Мороз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велик, да стоять не велит.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ятно 2 5"/>
          <p:cNvSpPr/>
          <p:nvPr/>
        </p:nvSpPr>
        <p:spPr>
          <a:xfrm rot="21322135">
            <a:off x="108205" y="1142080"/>
            <a:ext cx="4179072" cy="208823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414B4"/>
                </a:solidFill>
                <a:latin typeface="Times New Roman" pitchFamily="18" charset="0"/>
                <a:cs typeface="Times New Roman" pitchFamily="18" charset="0"/>
              </a:rPr>
              <a:t>Береги нос в большой мороз</a:t>
            </a:r>
            <a:endParaRPr lang="ru-RU" sz="2400" b="1" i="1" dirty="0">
              <a:solidFill>
                <a:srgbClr val="F414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12-конечная звезда 6"/>
          <p:cNvSpPr/>
          <p:nvPr/>
        </p:nvSpPr>
        <p:spPr>
          <a:xfrm rot="507119">
            <a:off x="6127595" y="3719445"/>
            <a:ext cx="3105344" cy="1800200"/>
          </a:xfrm>
          <a:prstGeom prst="star12">
            <a:avLst>
              <a:gd name="adj" fmla="val 3801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Мороз железо рвет и на лету птицу бьет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267744" y="5151512"/>
            <a:ext cx="4824536" cy="1706488"/>
          </a:xfrm>
          <a:prstGeom prst="cloud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Мороз ленивого за нос хватает, а перед проворным шапку снимает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-конечная звезда 10"/>
          <p:cNvSpPr/>
          <p:nvPr/>
        </p:nvSpPr>
        <p:spPr>
          <a:xfrm rot="21217183">
            <a:off x="97454" y="4023137"/>
            <a:ext cx="3024336" cy="1922512"/>
          </a:xfrm>
          <a:prstGeom prst="star7">
            <a:avLst>
              <a:gd name="adj" fmla="val 30948"/>
              <a:gd name="hf" fmla="val 102572"/>
              <a:gd name="vf" fmla="val 105210"/>
            </a:avLst>
          </a:prstGeom>
          <a:solidFill>
            <a:srgbClr val="5FD2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Зимой солнце светит, но не греет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https://img3.goodfon.ru/original/1920x1200/3/d4/les-derevya-zima-sneg-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564904"/>
            <a:ext cx="3384376" cy="211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zavshkola.narod.ru/new/ic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61" t="23502" r="987"/>
          <a:stretch/>
        </p:blipFill>
        <p:spPr bwMode="auto">
          <a:xfrm>
            <a:off x="0" y="1556793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pPr lvl="1" algn="ctr"/>
            <a:endPara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Если ждут вас,  ребятишки,</a:t>
            </a:r>
          </a:p>
          <a:p>
            <a:pPr lvl="1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Чуть морозные деньки -</a:t>
            </a:r>
          </a:p>
          <a:p>
            <a:pPr lvl="1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не знают передышки</a:t>
            </a:r>
          </a:p>
          <a:p>
            <a:pPr lvl="1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Санки, лыжи и коньки!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i.mirozor.ru/u/e7/7dd394e81511e7aacee28088a5aa9a/-/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59632" cy="1450914"/>
          </a:xfrm>
          <a:prstGeom prst="rect">
            <a:avLst/>
          </a:prstGeom>
          <a:noFill/>
        </p:spPr>
      </p:pic>
      <p:pic>
        <p:nvPicPr>
          <p:cNvPr id="5" name="Picture 4" descr="http://i.mirozor.ru/u/e7/7dd394e81511e7aacee28088a5aa9a/-/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0"/>
            <a:ext cx="1259632" cy="1450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40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6.googleusercontent.com/UNHnjllvek4SeH2tTqkXCKcE3Col1QDXkK_g5_x2PP1DTPSJTrw2O2waeTVUm9y_6ZNFwhtJLGE5OMGpo1DY0ZBL7TOgD0FtpgErff-wgwggkjSynAOrM50mmAk_cE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2">
            <a:spAutoFit/>
          </a:bodyPr>
          <a:lstStyle/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Кататься с горки так прекрасно,</a:t>
            </a:r>
          </a:p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у дорог - всегда опасно.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Мчатся по дорогам быстрые машины.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Можете попасть вы прямо к ним под шины.</a:t>
            </a:r>
          </a:p>
        </p:txBody>
      </p:sp>
      <p:pic>
        <p:nvPicPr>
          <p:cNvPr id="9218" name="Picture 2" descr="https://ds04.infourok.ru/uploads/ex/0189/00176da0-da2478b4/img7.jpg"/>
          <p:cNvPicPr>
            <a:picLocks noChangeAspect="1" noChangeArrowheads="1"/>
          </p:cNvPicPr>
          <p:nvPr/>
        </p:nvPicPr>
        <p:blipFill>
          <a:blip r:embed="rId3" cstate="print"/>
          <a:srcRect l="46646" t="49705" r="5919" b="10695"/>
          <a:stretch>
            <a:fillRect/>
          </a:stretch>
        </p:blipFill>
        <p:spPr bwMode="auto">
          <a:xfrm>
            <a:off x="4932040" y="1340768"/>
            <a:ext cx="4211960" cy="27089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5" name="Picture 2" descr="https://ds04.infourok.ru/uploads/ex/0189/00176da0-da2478b4/img7.jpg"/>
          <p:cNvPicPr>
            <a:picLocks noChangeAspect="1" noChangeArrowheads="1"/>
          </p:cNvPicPr>
          <p:nvPr/>
        </p:nvPicPr>
        <p:blipFill>
          <a:blip r:embed="rId3" cstate="print"/>
          <a:srcRect l="5882" t="49282" r="55577" b="10695"/>
          <a:stretch>
            <a:fillRect/>
          </a:stretch>
        </p:blipFill>
        <p:spPr bwMode="auto">
          <a:xfrm>
            <a:off x="4932040" y="4005064"/>
            <a:ext cx="4211960" cy="28529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6" name="Picture 4" descr="http://i.mirozor.ru/u/e7/7dd394e81511e7aacee28088a5aa9a/-/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1259632" cy="1450914"/>
          </a:xfrm>
          <a:prstGeom prst="rect">
            <a:avLst/>
          </a:prstGeom>
          <a:noFill/>
        </p:spPr>
      </p:pic>
      <p:pic>
        <p:nvPicPr>
          <p:cNvPr id="7" name="Picture 4" descr="http://i.mirozor.ru/u/e7/7dd394e81511e7aacee28088a5aa9a/-/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92696"/>
            <a:ext cx="1259632" cy="1450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578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thumbs.dreamstime.com/b/%D0%BA%D0%B0%D1%80%D1%82%D0%B8%D0%BD%D0%B0-%D0%B7%D0%B8%D0%BC%D1%8B-s-%D0%BD%D0%BE%D0%B2%D0%BE%D0%B3%D0%BE-%D0%B3%D0%BE%D0%B4%D0%B0-%D1%81-%D1%81%D0%BD%D0%B5%D0%B6%D0%B8%D0%BD%D0%BA%D0%B0%D0%BC%D0%B8-103397653.jpg"/>
          <p:cNvPicPr>
            <a:picLocks noChangeAspect="1" noChangeArrowheads="1"/>
          </p:cNvPicPr>
          <p:nvPr/>
        </p:nvPicPr>
        <p:blipFill>
          <a:blip r:embed="rId2" cstate="print"/>
          <a:srcRect t="8696" b="16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548680"/>
            <a:ext cx="7848872" cy="5904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62068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замерзших водоемах лед бывает непрочен,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ходить по такому – безответственно очень!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Водоемы опасны: может лед провалиться,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спасать вас напрасно вся округа примчится…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Ведь почти невозможно к полынье подобраться –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воды будет сложно вас вытаскивать братцы…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s://shareslide.ru/img/thumbs/4f676c4a266fe24ae69118017b8ada68-800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21" t="25888" r="12416" b="7708"/>
          <a:stretch>
            <a:fillRect/>
          </a:stretch>
        </p:blipFill>
        <p:spPr bwMode="auto">
          <a:xfrm>
            <a:off x="755576" y="3212976"/>
            <a:ext cx="3384376" cy="3024335"/>
          </a:xfrm>
          <a:prstGeom prst="roundRect">
            <a:avLst>
              <a:gd name="adj" fmla="val 1846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hareslide.ru/img/thumbs/01432def880adfac2afbad867865b206-800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58" t="32116" r="12263" b="9327"/>
          <a:stretch>
            <a:fillRect/>
          </a:stretch>
        </p:blipFill>
        <p:spPr bwMode="auto">
          <a:xfrm>
            <a:off x="4211960" y="3140968"/>
            <a:ext cx="4176464" cy="3011629"/>
          </a:xfrm>
          <a:prstGeom prst="roundRect">
            <a:avLst>
              <a:gd name="adj" fmla="val 221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.mirozor.ru/u/e7/7dd394e81511e7aacee28088a5aa9a/-/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259632" cy="1450914"/>
          </a:xfrm>
          <a:prstGeom prst="rect">
            <a:avLst/>
          </a:prstGeom>
          <a:noFill/>
        </p:spPr>
      </p:pic>
      <p:pic>
        <p:nvPicPr>
          <p:cNvPr id="11" name="Picture 4" descr="http://i.mirozor.ru/u/e7/7dd394e81511e7aacee28088a5aa9a/-/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0"/>
            <a:ext cx="1259632" cy="1450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24.userapi.com/c852216/v852216524/9c47a/MOnXwRQ7h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ходи под крышей –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крыше снег и лёд.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Сосульки могут падать,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кто-то идёт.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ds04.infourok.ru/uploads/ex/0a61/0010e6c8-17933eda/6/img3.jpg"/>
          <p:cNvPicPr>
            <a:picLocks noChangeAspect="1" noChangeArrowheads="1"/>
          </p:cNvPicPr>
          <p:nvPr/>
        </p:nvPicPr>
        <p:blipFill>
          <a:blip r:embed="rId3" cstate="print"/>
          <a:srcRect l="34446" t="4482" b="5871"/>
          <a:stretch>
            <a:fillRect/>
          </a:stretch>
        </p:blipFill>
        <p:spPr bwMode="auto">
          <a:xfrm>
            <a:off x="0" y="4654432"/>
            <a:ext cx="3275856" cy="2203567"/>
          </a:xfrm>
          <a:prstGeom prst="rect">
            <a:avLst/>
          </a:prstGeom>
          <a:noFill/>
        </p:spPr>
      </p:pic>
      <p:pic>
        <p:nvPicPr>
          <p:cNvPr id="5" name="Picture 4" descr="http://i.mirozor.ru/u/e7/7dd394e81511e7aacee28088a5aa9a/-/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259632" cy="1450914"/>
          </a:xfrm>
          <a:prstGeom prst="rect">
            <a:avLst/>
          </a:prstGeom>
          <a:noFill/>
        </p:spPr>
      </p:pic>
      <p:pic>
        <p:nvPicPr>
          <p:cNvPr id="6" name="Picture 4" descr="http://i.mirozor.ru/u/e7/7dd394e81511e7aacee28088a5aa9a/-/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0"/>
            <a:ext cx="1259632" cy="1450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Гололёд, гололёд…</a:t>
            </a:r>
          </a:p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Лёд у дома, у ворот.</a:t>
            </a:r>
          </a:p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люблю скользить по льду,</a:t>
            </a:r>
          </a:p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Хоть куда по льду пойду.</a:t>
            </a:r>
          </a:p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едва лишь сделал шаг,</a:t>
            </a:r>
          </a:p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дорожку тут же – шмяк!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дороге гололёд!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Стоп! Внимание народ!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Дорогие пешеходы,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осторожно ставьте ноги!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Лучше медленно идти,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скользко на пути!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s://xn----223-4ve0acg4alk4gej.xn--p1ai/wp-content/uploads/2020/02/775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76872"/>
            <a:ext cx="4644008" cy="4581128"/>
          </a:xfrm>
          <a:prstGeom prst="rect">
            <a:avLst/>
          </a:prstGeom>
          <a:noFill/>
        </p:spPr>
      </p:pic>
      <p:pic>
        <p:nvPicPr>
          <p:cNvPr id="27654" name="Picture 6" descr="https://ds02.infourok.ru/uploads/ex/11c4/00030b7b-eea3af74/img15.jpg"/>
          <p:cNvPicPr>
            <a:picLocks noChangeAspect="1" noChangeArrowheads="1"/>
          </p:cNvPicPr>
          <p:nvPr/>
        </p:nvPicPr>
        <p:blipFill>
          <a:blip r:embed="rId3" cstate="print"/>
          <a:srcRect l="14175" t="10500" r="15739" b="5501"/>
          <a:stretch>
            <a:fillRect/>
          </a:stretch>
        </p:blipFill>
        <p:spPr bwMode="auto">
          <a:xfrm>
            <a:off x="-1" y="2276872"/>
            <a:ext cx="4535743" cy="4581129"/>
          </a:xfrm>
          <a:prstGeom prst="rect">
            <a:avLst/>
          </a:prstGeom>
          <a:noFill/>
        </p:spPr>
      </p:pic>
      <p:pic>
        <p:nvPicPr>
          <p:cNvPr id="5" name="Picture 4" descr="http://i.mirozor.ru/u/e7/7dd394e81511e7aacee28088a5aa9a/-/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0"/>
            <a:ext cx="1259632" cy="1450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9144000" cy="24929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Пиротехника опасна,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Хоть и выглядит прекрасно.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Петарды и хлопушки – это не игрушки!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Мышки вредные не знали и с петардами играли.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Пламя и огонь кругом, и сгорел у мышек дом.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7" name="Picture 2" descr="http://razd.gancevichi.edu.by/ru/sm_full.aspx?guid=26643"/>
          <p:cNvPicPr>
            <a:picLocks noChangeAspect="1" noChangeArrowheads="1"/>
          </p:cNvPicPr>
          <p:nvPr/>
        </p:nvPicPr>
        <p:blipFill>
          <a:blip r:embed="rId2" cstate="print"/>
          <a:srcRect t="22050" b="23752"/>
          <a:stretch>
            <a:fillRect/>
          </a:stretch>
        </p:blipFill>
        <p:spPr bwMode="auto">
          <a:xfrm>
            <a:off x="0" y="2060848"/>
            <a:ext cx="3635896" cy="47971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8" name="Picture 2" descr="https://ds05.infourok.ru/uploads/ex/136e/0000fdcd-c119cbd1/img26.jpg"/>
          <p:cNvPicPr>
            <a:picLocks noChangeAspect="1" noChangeArrowheads="1"/>
          </p:cNvPicPr>
          <p:nvPr/>
        </p:nvPicPr>
        <p:blipFill>
          <a:blip r:embed="rId3" cstate="print"/>
          <a:srcRect l="21094" r="20312"/>
          <a:stretch>
            <a:fillRect/>
          </a:stretch>
        </p:blipFill>
        <p:spPr bwMode="auto">
          <a:xfrm>
            <a:off x="3707904" y="1988840"/>
            <a:ext cx="5436096" cy="4968551"/>
          </a:xfrm>
          <a:prstGeom prst="rect">
            <a:avLst/>
          </a:prstGeom>
          <a:noFill/>
        </p:spPr>
      </p:pic>
      <p:pic>
        <p:nvPicPr>
          <p:cNvPr id="9" name="Picture 4" descr="http://i.mirozor.ru/u/e7/7dd394e81511e7aacee28088a5aa9a/-/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259632" cy="1450914"/>
          </a:xfrm>
          <a:prstGeom prst="rect">
            <a:avLst/>
          </a:prstGeom>
          <a:noFill/>
        </p:spPr>
      </p:pic>
      <p:pic>
        <p:nvPicPr>
          <p:cNvPr id="10" name="Picture 4" descr="http://i.mirozor.ru/u/e7/7dd394e81511e7aacee28088a5aa9a/-/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0"/>
            <a:ext cx="1259632" cy="1450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Должны всерьез вы уяснить: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взрослых вам нельзя ходить!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Ведь заблудиться так легко: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Уйти от дома далеко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не найти назад пути …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больше к маме не дойти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.mirozor.ru/u/e7/7dd394e81511e7aacee28088a5aa9a/-/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56184" cy="1907685"/>
          </a:xfrm>
          <a:prstGeom prst="rect">
            <a:avLst/>
          </a:prstGeom>
          <a:noFill/>
        </p:spPr>
      </p:pic>
      <p:pic>
        <p:nvPicPr>
          <p:cNvPr id="8" name="Picture 4" descr="http://i.mirozor.ru/u/e7/7dd394e81511e7aacee28088a5aa9a/-/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7816" y="0"/>
            <a:ext cx="1656184" cy="1907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305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Библиотекарь</dc:creator>
  <cp:lastModifiedBy>1</cp:lastModifiedBy>
  <cp:revision>30</cp:revision>
  <dcterms:created xsi:type="dcterms:W3CDTF">2021-01-08T12:26:53Z</dcterms:created>
  <dcterms:modified xsi:type="dcterms:W3CDTF">2021-01-09T11:10:34Z</dcterms:modified>
</cp:coreProperties>
</file>