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8" r:id="rId5"/>
    <p:sldId id="260" r:id="rId6"/>
    <p:sldId id="267" r:id="rId7"/>
    <p:sldId id="268" r:id="rId8"/>
    <p:sldId id="272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" r="1170" b="1565"/>
          <a:stretch/>
        </p:blipFill>
        <p:spPr bwMode="auto">
          <a:xfrm>
            <a:off x="0" y="0"/>
            <a:ext cx="9144000" cy="675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9" y="4869160"/>
            <a:ext cx="8568953" cy="70788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Путешествие в страну безопасности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16632"/>
            <a:ext cx="9144000" cy="3096344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6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Лето классное и безопасное!</a:t>
            </a:r>
            <a:endParaRPr lang="ru-RU" sz="6600" b="1" spc="50" dirty="0">
              <a:ln w="11430">
                <a:solidFill>
                  <a:srgbClr val="FFFF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32" name="Picture 8" descr="https://s.poembook.ru/theme/fd/2f/ca/6821c39300fdee022764bf80537b71e2ed04008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728692" cy="17286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8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"/>
            <a:ext cx="8646987" cy="83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11753" y="3501008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01008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976664" cy="50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717033"/>
            <a:ext cx="4029123" cy="3140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8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12d/0002fae4-59a8af96/hello_html_beea3a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14" t="6840" r="3772"/>
          <a:stretch/>
        </p:blipFill>
        <p:spPr bwMode="auto">
          <a:xfrm>
            <a:off x="0" y="0"/>
            <a:ext cx="9144000" cy="68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32129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7272808" cy="4893647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Л</a:t>
            </a:r>
            <a:r>
              <a:rPr lang="ru-RU" sz="3000" b="1" dirty="0">
                <a:solidFill>
                  <a:srgbClr val="FF0066"/>
                </a:solidFill>
                <a:latin typeface="Monotype Corsiva" pitchFamily="66" charset="0"/>
              </a:rPr>
              <a:t>ето — самое </a:t>
            </a:r>
            <a:r>
              <a:rPr lang="ru-RU" sz="3000" b="1" dirty="0" smtClean="0">
                <a:solidFill>
                  <a:srgbClr val="FF0066"/>
                </a:solidFill>
                <a:latin typeface="Monotype Corsiva" pitchFamily="66" charset="0"/>
              </a:rPr>
              <a:t> долгожданное время </a:t>
            </a:r>
            <a:r>
              <a:rPr lang="ru-RU" sz="3000" b="1" dirty="0">
                <a:solidFill>
                  <a:srgbClr val="FF0066"/>
                </a:solidFill>
                <a:latin typeface="Monotype Corsiva" pitchFamily="66" charset="0"/>
              </a:rPr>
              <a:t>года </a:t>
            </a:r>
            <a:r>
              <a:rPr lang="ru-RU" sz="3000" b="1" dirty="0" smtClean="0">
                <a:solidFill>
                  <a:srgbClr val="FF0066"/>
                </a:solidFill>
                <a:latin typeface="Monotype Corsiva" pitchFamily="66" charset="0"/>
              </a:rPr>
              <a:t> и для </a:t>
            </a:r>
            <a:r>
              <a:rPr lang="ru-RU" sz="3000" b="1" dirty="0">
                <a:solidFill>
                  <a:srgbClr val="FF0066"/>
                </a:solidFill>
                <a:latin typeface="Monotype Corsiva" pitchFamily="66" charset="0"/>
              </a:rPr>
              <a:t>детей </a:t>
            </a:r>
            <a:r>
              <a:rPr lang="ru-RU" sz="3000" b="1" dirty="0" smtClean="0">
                <a:solidFill>
                  <a:srgbClr val="FF0066"/>
                </a:solidFill>
                <a:latin typeface="Monotype Corsiva" pitchFamily="66" charset="0"/>
              </a:rPr>
              <a:t>и для взрослых. </a:t>
            </a:r>
            <a:r>
              <a:rPr lang="ru-RU" sz="3000" b="1" dirty="0">
                <a:solidFill>
                  <a:srgbClr val="FF0066"/>
                </a:solidFill>
                <a:latin typeface="Monotype Corsiva" pitchFamily="66" charset="0"/>
              </a:rPr>
              <a:t>Пока есть возможность, хочется успеть всё: вволю погулять, искупаться, покататься на велосипеде, и заняться другими увлекательными делами, на которые зимой никогда не хватает времени. А чтобы </a:t>
            </a:r>
            <a:r>
              <a:rPr lang="ru-RU" sz="3000" b="1" dirty="0" smtClean="0">
                <a:solidFill>
                  <a:srgbClr val="FF0066"/>
                </a:solidFill>
                <a:latin typeface="Monotype Corsiva" pitchFamily="66" charset="0"/>
              </a:rPr>
              <a:t>  </a:t>
            </a:r>
            <a:r>
              <a:rPr lang="ru-RU" sz="3000" b="1" dirty="0">
                <a:solidFill>
                  <a:srgbClr val="FF0066"/>
                </a:solidFill>
                <a:latin typeface="Monotype Corsiva" pitchFamily="66" charset="0"/>
              </a:rPr>
              <a:t>каникулы не омрачились травмами и болезнями — достаточно соблюдать правила </a:t>
            </a:r>
            <a:r>
              <a:rPr lang="ru-RU" sz="3000" b="1" dirty="0" smtClean="0">
                <a:solidFill>
                  <a:srgbClr val="FF0066"/>
                </a:solidFill>
                <a:latin typeface="Monotype Corsiva" pitchFamily="66" charset="0"/>
              </a:rPr>
              <a:t>безопасности. Сейчас отправимся в страну под названием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«Безопасность»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martshopper.ru/img/aHR0cHM6Ly9jZG4xLm96b25lLnJ1L211bHRpbWVkaWEvMTAyODMyNDY1Mi5qcGc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1"/>
            <a:ext cx="9126793" cy="68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-2" y="-1"/>
            <a:ext cx="2123729" cy="692697"/>
          </a:xfrm>
          <a:prstGeom prst="cloudCallou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Район 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«Домашний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1547664" y="1"/>
            <a:ext cx="7596336" cy="692695"/>
          </a:xfrm>
          <a:prstGeom prst="cloudCallout">
            <a:avLst>
              <a:gd name="adj1" fmla="val -25015"/>
              <a:gd name="adj2" fmla="val 52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дома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h69sz.mskobr.ru/images/pp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9425" y="-28110"/>
            <a:ext cx="2051720" cy="1017312"/>
          </a:xfrm>
          <a:prstGeom prst="cloudCallout">
            <a:avLst>
              <a:gd name="adj1" fmla="val -12858"/>
              <a:gd name="adj2" fmla="val 473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Monotype Corsiva" pitchFamily="66" charset="0"/>
              </a:rPr>
              <a:t>Городок «Дорожный</a:t>
            </a:r>
            <a:endParaRPr lang="ru-RU" sz="2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857124" y="-28110"/>
            <a:ext cx="7308304" cy="764704"/>
          </a:xfrm>
          <a:prstGeom prst="cloudCallout">
            <a:avLst>
              <a:gd name="adj1" fmla="val -12667"/>
              <a:gd name="adj2" fmla="val 549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дороге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9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ozone.ru/multimedia/1028324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0" y="1"/>
            <a:ext cx="2411760" cy="620687"/>
          </a:xfrm>
          <a:prstGeom prst="cloudCallout">
            <a:avLst>
              <a:gd name="adj1" fmla="val -44396"/>
              <a:gd name="adj2" fmla="val 35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Monotype Corsiva" pitchFamily="66" charset="0"/>
              </a:rPr>
              <a:t>Улица «Прогулочная»</a:t>
            </a:r>
            <a:endParaRPr lang="ru-RU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763688" y="1"/>
            <a:ext cx="7380312" cy="620687"/>
          </a:xfrm>
          <a:prstGeom prst="cloudCallout">
            <a:avLst>
              <a:gd name="adj1" fmla="val -46406"/>
              <a:gd name="adj2" fmla="val 311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 на улице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nfodoski.ru/images/detailed/7/7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03648" y="0"/>
            <a:ext cx="7740352" cy="69269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 на природе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0" y="0"/>
            <a:ext cx="2195736" cy="7647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Парк «Лесной»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chkola-nomer3.edu-penza.ru/parents/%D0%BA%D0%B0%D0%BA%20%D0%B2%D0%B5%D1%81%D1%82%D0%B8%20%D1%81%D0%B5%D0%B1%D1%8F%20%D0%BD%D0%B0%20%D0%B2%D0%BE%D0%B4%D0%B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691680" y="0"/>
            <a:ext cx="7452320" cy="764704"/>
          </a:xfrm>
          <a:prstGeom prst="cloudCallout">
            <a:avLst>
              <a:gd name="adj1" fmla="val -17197"/>
              <a:gd name="adj2" fmla="val 506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воде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0" y="0"/>
            <a:ext cx="2483768" cy="69269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Набережная «Морская»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nfodoski.ru/images/thumbnails/1024/896/detailed/5/13623.jpg"/>
          <p:cNvPicPr>
            <a:picLocks noChangeAspect="1" noChangeArrowheads="1"/>
          </p:cNvPicPr>
          <p:nvPr/>
        </p:nvPicPr>
        <p:blipFill>
          <a:blip r:embed="rId2" cstate="print"/>
          <a:srcRect t="7149" b="7060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411760" y="-315416"/>
            <a:ext cx="6732240" cy="792088"/>
          </a:xfrm>
          <a:prstGeom prst="cloudCallout">
            <a:avLst>
              <a:gd name="adj1" fmla="val -20135"/>
              <a:gd name="adj2" fmla="val 332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пожарной безопасности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0" y="-315416"/>
            <a:ext cx="3275856" cy="720080"/>
          </a:xfrm>
          <a:prstGeom prst="cloudCallout">
            <a:avLst>
              <a:gd name="adj1" fmla="val -36750"/>
              <a:gd name="adj2" fmla="val 31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Зона «Пожароопасная»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http://t550278.sch.obrazovanie33.ru/upload/resize_cache/iblock/dd9/1000_1000_1/Pozharnaya-bezopas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587" b="79000"/>
          <a:stretch>
            <a:fillRect/>
          </a:stretch>
        </p:blipFill>
        <p:spPr bwMode="auto">
          <a:xfrm>
            <a:off x="8519931" y="-315416"/>
            <a:ext cx="6240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rshiandra.hmansy.muzkult.ru/media/2019/11/19/1265007501/telefony_e_kstrenny_x_sluz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1</cp:lastModifiedBy>
  <cp:revision>25</cp:revision>
  <dcterms:created xsi:type="dcterms:W3CDTF">2020-08-02T06:29:27Z</dcterms:created>
  <dcterms:modified xsi:type="dcterms:W3CDTF">2020-08-02T19:18:24Z</dcterms:modified>
</cp:coreProperties>
</file>