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7" r:id="rId4"/>
    <p:sldId id="266" r:id="rId5"/>
    <p:sldId id="267" r:id="rId6"/>
    <p:sldId id="270" r:id="rId7"/>
    <p:sldId id="268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1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2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5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7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8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0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9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9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7C79-E178-4623-935B-0777FB44A17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2650-05D1-49BE-A58D-AFDA7F8C8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7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d94.dou.tomsk.ru/wp-content/uploads/2013/02/fon-det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68956" cy="69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052736"/>
            <a:ext cx="6759397" cy="5838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гостях у сказки</a:t>
            </a:r>
            <a:endParaRPr lang="ru-RU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https://static.my-shop.ru/product/3/308/3074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01" y="1696807"/>
            <a:ext cx="1298058" cy="16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eksmo.ru/v2/430000000000006525/COVER/cov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595">
            <a:off x="5404158" y="1961170"/>
            <a:ext cx="1314345" cy="17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avevo.ru/upload/iblock/677/677c8d3d661af67fcab240ad6f10e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410">
            <a:off x="2325094" y="3680179"/>
            <a:ext cx="1408844" cy="180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i2.rozetka.ua/goods/14877238/140188022_images_148772380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happyuniverse.co.uk/wp-content/uploads/2017/06/Bolshaya-kniga-skaz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917">
            <a:off x="2602346" y="2032076"/>
            <a:ext cx="1270006" cy="16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orstudents.minemegashop.ru/pictures/10206315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798">
            <a:off x="5841367" y="3754922"/>
            <a:ext cx="1286488" cy="16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1.ozone.ru/multimedia/10187655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61" y="3529286"/>
            <a:ext cx="1330199" cy="17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966" y="5661248"/>
            <a:ext cx="5772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сельского поселения Щербиновского района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5" y="551809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</a:rPr>
              <a:t>Литературный час</a:t>
            </a:r>
            <a:endParaRPr lang="ru-RU" sz="2400" b="1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75" y="33265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27.10.20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64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d-images.net/wp-content/uploads/2019/05/785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628800"/>
            <a:ext cx="4968552" cy="274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Любят сказки все на свете,</a:t>
            </a:r>
            <a:b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Любят взрослые и дети.</a:t>
            </a:r>
            <a:b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Сказки тайну открывают,</a:t>
            </a:r>
            <a:b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Деток в гости приглашают.</a:t>
            </a:r>
            <a:b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Сказки – ложь, да в них намек.</a:t>
            </a:r>
            <a:b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Добрым молодцам урок.</a:t>
            </a:r>
          </a:p>
        </p:txBody>
      </p:sp>
    </p:spTree>
    <p:extLst>
      <p:ext uri="{BB962C8B-B14F-4D97-AF65-F5344CB8AC3E}">
        <p14:creationId xmlns:p14="http://schemas.microsoft.com/office/powerpoint/2010/main" val="376446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toshop-kopona.com/uploads/posts/2018-06/1530131583_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02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655052">
            <a:off x="1348853" y="2030111"/>
            <a:ext cx="3213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В мире много сказок – </a:t>
            </a:r>
          </a:p>
          <a:p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Грустных и </a:t>
            </a:r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смешных.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И прожить на свете</a:t>
            </a:r>
          </a:p>
          <a:p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Нам нельзя без них!</a:t>
            </a:r>
          </a:p>
        </p:txBody>
      </p:sp>
    </p:spTree>
    <p:extLst>
      <p:ext uri="{BB962C8B-B14F-4D97-AF65-F5344CB8AC3E}">
        <p14:creationId xmlns:p14="http://schemas.microsoft.com/office/powerpoint/2010/main" val="37017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  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8847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В сказках совершаются самые невероятные чудеса: то Змей Горыныч уносит красавицу – царевну в свои владения, то яблонька награждает трудолюбивую девочку золотыми и серебряными яблочками, </a:t>
            </a:r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т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о хитрая лиса обманывает всех.</a:t>
            </a:r>
            <a:endParaRPr lang="ru-RU" sz="2400" dirty="0">
              <a:solidFill>
                <a:srgbClr val="CC00CC"/>
              </a:solidFill>
            </a:endParaRPr>
          </a:p>
        </p:txBody>
      </p:sp>
      <p:pic>
        <p:nvPicPr>
          <p:cNvPr id="4100" name="Picture 4" descr="https://old.prodalit.ru/images/940000/936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64407"/>
            <a:ext cx="1441961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underkind-blog.ru/wp-content/uploads/2012/01/Zmei_Goryny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08" y="4266225"/>
            <a:ext cx="1269086" cy="16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kanci.by/img_products/full_________1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 r="28908"/>
          <a:stretch/>
        </p:blipFill>
        <p:spPr bwMode="auto">
          <a:xfrm>
            <a:off x="5940152" y="4224810"/>
            <a:ext cx="1296144" cy="16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1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20688"/>
            <a:ext cx="63367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3333FF"/>
                </a:solidFill>
                <a:latin typeface="Monotype Corsiva" pitchFamily="66" charset="0"/>
              </a:rPr>
              <a:t>Что такое сказка?           </a:t>
            </a:r>
          </a:p>
          <a:p>
            <a:r>
              <a:rPr lang="ru-RU" sz="3200" b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3333FF"/>
                </a:solidFill>
                <a:latin typeface="Monotype Corsiva" pitchFamily="66" charset="0"/>
              </a:rPr>
              <a:t>  </a:t>
            </a:r>
            <a:r>
              <a:rPr lang="ru-RU" sz="2600" b="1" dirty="0" smtClean="0">
                <a:solidFill>
                  <a:srgbClr val="CC00CC"/>
                </a:solidFill>
                <a:latin typeface="Monotype Corsiva" pitchFamily="66" charset="0"/>
              </a:rPr>
              <a:t>Сказка — это чудо! Прекрасный мир, знакомый с детства, где добро всегда побеждает зло. На страницах сказочных книг живут говорящие звери и драконы, смелые богатыри и прекрасные принцессы, добрые феи и злые колдуны. </a:t>
            </a:r>
          </a:p>
          <a:p>
            <a:r>
              <a:rPr lang="ru-RU" sz="2600" b="1" dirty="0" smtClean="0">
                <a:solidFill>
                  <a:srgbClr val="CC00CC"/>
                </a:solidFill>
                <a:latin typeface="Monotype Corsiva" pitchFamily="66" charset="0"/>
              </a:rPr>
              <a:t>   Сказка — это повествование с выдуманными героями и сюжетом, носящее бытовой, героический или волшебный характер.</a:t>
            </a:r>
          </a:p>
          <a:p>
            <a:r>
              <a:rPr lang="ru-RU" sz="2600" b="1" dirty="0" smtClean="0">
                <a:solidFill>
                  <a:srgbClr val="CC00CC"/>
                </a:solidFill>
                <a:latin typeface="Monotype Corsiva" pitchFamily="66" charset="0"/>
              </a:rPr>
              <a:t>   Сказки </a:t>
            </a:r>
            <a:r>
              <a:rPr lang="ru-RU" sz="2600" b="1" dirty="0">
                <a:solidFill>
                  <a:srgbClr val="CC00CC"/>
                </a:solidFill>
                <a:latin typeface="Monotype Corsiva" pitchFamily="66" charset="0"/>
              </a:rPr>
              <a:t>не только призывают верить </a:t>
            </a:r>
            <a:r>
              <a:rPr lang="ru-RU" sz="2600" b="1" dirty="0" smtClean="0">
                <a:solidFill>
                  <a:srgbClr val="CC00CC"/>
                </a:solidFill>
                <a:latin typeface="Monotype Corsiva" pitchFamily="66" charset="0"/>
              </a:rPr>
              <a:t>в чудеса, но и учат добру, отзывчивости, справедливости.</a:t>
            </a:r>
            <a:endParaRPr lang="ru-RU" sz="26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2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" y="0"/>
            <a:ext cx="9117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  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08720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FF"/>
                </a:solidFill>
                <a:latin typeface="Monotype Corsiva" pitchFamily="66" charset="0"/>
              </a:rPr>
              <a:t>          Какие они бывают?</a:t>
            </a:r>
          </a:p>
          <a:p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Они бывают: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фольклорные (составленные народом</a:t>
            </a:r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); 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литературные </a:t>
            </a: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(включают в себя черты народных сказаний, но принадлежат одному автору) </a:t>
            </a:r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;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авторские </a:t>
            </a: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(написаны одним конкретным </a:t>
            </a:r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автором);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  Фольклорные </a:t>
            </a:r>
            <a:r>
              <a:rPr lang="ru-RU" sz="2800" b="1" dirty="0">
                <a:solidFill>
                  <a:srgbClr val="CC00CC"/>
                </a:solidFill>
                <a:latin typeface="Monotype Corsiva" pitchFamily="66" charset="0"/>
              </a:rPr>
              <a:t>сказки делятся на волшебные, бытовые и </a:t>
            </a:r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о животных.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3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" y="14394"/>
            <a:ext cx="911730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  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8847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24744"/>
            <a:ext cx="36724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Волшебные сказки</a:t>
            </a:r>
          </a:p>
          <a:p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В волшебной сказке вымысел представлен наиболее ярко. Она создает особый мир, живущий по своим законам. Сказочный мир населен персонажами, которых нет в реальности. В них живут Баба – Яга, Кощей Бессмертный. Народная фантазия создала их, и они живут на земле многие века.</a:t>
            </a:r>
            <a:endParaRPr lang="ru-RU" sz="24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ttps://img.yakaboo.ua/media/catalog/product/cache/1/image/398x565/234c7c011ba026e66d29567e1be1d1f7/4/5/450024_161331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b="4422"/>
          <a:stretch/>
        </p:blipFill>
        <p:spPr bwMode="auto">
          <a:xfrm>
            <a:off x="6876696" y="2407029"/>
            <a:ext cx="1583736" cy="19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yakaboo.ua/media/catalog/product/1/5/155320_37409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4236"/>
            <a:ext cx="1594576" cy="205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biomolecula.ru/media/cache/4e/bf/4ebf8441fd2323c42d1838cae4ebc4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36" y="4077072"/>
            <a:ext cx="1511701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9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" y="0"/>
            <a:ext cx="903757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  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8847"/>
            <a:ext cx="41764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Бытовые сказки</a:t>
            </a: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   В бытовых сказках описывается </a:t>
            </a:r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быт того времени, особенности и привычки. Героями выступают бедняки и купцы, супруги, солдаты, слуги и господа. Основой сюжета служат обычные жизненные ситуации и конфликты, решать которые героям приходится с помощью мастерства, смекалки и даже хитрости. </a:t>
            </a:r>
            <a:endParaRPr lang="ru-RU" sz="2400" b="1" dirty="0" smtClean="0">
              <a:solidFill>
                <a:srgbClr val="CC00CC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   Бытовые </a:t>
            </a:r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сказки высмеивают человеческие пороки: жадность, глупость, невежество. </a:t>
            </a:r>
          </a:p>
        </p:txBody>
      </p:sp>
      <p:pic>
        <p:nvPicPr>
          <p:cNvPr id="4" name="Picture 2" descr="https://cdn.100sp.ru/cache_pictures/048287824/thumb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51" y="1457781"/>
            <a:ext cx="1454237" cy="22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www4.com/w6/3770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82879"/>
            <a:ext cx="14494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3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" y="6851"/>
            <a:ext cx="911730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  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8847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              </a:t>
            </a:r>
            <a:endParaRPr lang="ru-RU" sz="24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708996"/>
            <a:ext cx="48245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Сказки о животных</a:t>
            </a: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   Часто </a:t>
            </a:r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персонажами выступают животные. Они живут и 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общаются, </a:t>
            </a:r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как люди, разговаривают и проказничают, ссорятся и мирятся. Среди персонажей нет чёткого разделения на положительных и отрицательных героев. Каждый из них наделен одной отличительной чертой, которая и обыгрывается в сюжете сказки. Хитрый лис, злой волк, трудолюбивый заяц, а филин мудрый. 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  Такие </a:t>
            </a:r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образы понятны детям, 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дают </a:t>
            </a:r>
            <a:r>
              <a:rPr lang="ru-RU" sz="2400" b="1" dirty="0">
                <a:solidFill>
                  <a:srgbClr val="CC00CC"/>
                </a:solidFill>
                <a:latin typeface="Monotype Corsiva" pitchFamily="66" charset="0"/>
              </a:rPr>
              <a:t>представления об уме и глупости, о трусости и отваге, о жадности и доброте</a:t>
            </a:r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s://www.toyway.ru/upload/iblock/681/978-5-506-01155-2s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06" y="1729149"/>
            <a:ext cx="1394559" cy="18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ozone.ru/multimedia/1021559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13539"/>
            <a:ext cx="1368152" cy="18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7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" y="0"/>
            <a:ext cx="9117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C00CC"/>
                </a:solidFill>
                <a:latin typeface="Monotype Corsiva" pitchFamily="66" charset="0"/>
              </a:rPr>
              <a:t>   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0872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333FF"/>
                </a:solidFill>
                <a:latin typeface="Monotype Corsiva" pitchFamily="66" charset="0"/>
              </a:rPr>
              <a:t>          </a:t>
            </a:r>
            <a:endParaRPr lang="ru-RU" sz="28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124744"/>
            <a:ext cx="628263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Вспомните, какие слова надо произнести, чтобы:</a:t>
            </a: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Вызвать Сивку – бурку?</a:t>
            </a: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Вместе с Али – Бабой открыть дверь в пещеру с сокровищами?</a:t>
            </a: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Сварить кашу в волшебном горшочке?</a:t>
            </a:r>
          </a:p>
          <a:p>
            <a:r>
              <a:rPr lang="ru-RU" sz="2400" b="1" dirty="0" smtClean="0">
                <a:solidFill>
                  <a:srgbClr val="CC00CC"/>
                </a:solidFill>
                <a:latin typeface="Monotype Corsiva" pitchFamily="66" charset="0"/>
              </a:rPr>
              <a:t>Исполнить желание с помощью волшебной щуки?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Сивка – бурка, вещий каурка, встань передо мной, как лист перед травой.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Сим – сим, открой дверь!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Раз, два, три, горшочек , вари!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По щучьему веленью, по моему хотенью.</a:t>
            </a:r>
          </a:p>
        </p:txBody>
      </p:sp>
    </p:spTree>
    <p:extLst>
      <p:ext uri="{BB962C8B-B14F-4D97-AF65-F5344CB8AC3E}">
        <p14:creationId xmlns:p14="http://schemas.microsoft.com/office/powerpoint/2010/main" val="3128057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500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2020-10-23T08:31:36Z</dcterms:created>
  <dcterms:modified xsi:type="dcterms:W3CDTF">2020-10-27T11:22:32Z</dcterms:modified>
</cp:coreProperties>
</file>