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8" r:id="rId3"/>
    <p:sldId id="270" r:id="rId4"/>
    <p:sldId id="258" r:id="rId5"/>
    <p:sldId id="259" r:id="rId6"/>
    <p:sldId id="272" r:id="rId7"/>
    <p:sldId id="273" r:id="rId8"/>
    <p:sldId id="275" r:id="rId9"/>
    <p:sldId id="274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0%D0%B1%D0%BE%D1%87%D0%B8%D0%B9_%D0%B8_%D0%BA%D0%BE%D0%BB%D1%85%D0%BE%D0%B7%D0%BD%D0%B8%D1%86%D0%B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76" t="6142" r="4657" b="577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316962"/>
            <a:ext cx="633670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000" b="1" i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5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5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страны, </a:t>
            </a:r>
            <a:endParaRPr lang="ru-RU" sz="5400" b="1" i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5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оставшаяся </a:t>
            </a:r>
            <a:r>
              <a:rPr lang="ru-RU" sz="5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в камне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402916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Виртуальная экскурсия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479715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МКУК «Детская библиотека» </a:t>
            </a:r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Старощербиновского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сельского поселения Щербиновского района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653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hotoshop-kopona.com/uploads/posts/2019-07/1563381645_5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332656"/>
            <a:ext cx="806489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Современное общество очень бережно относится к памятникам истории и культуры, поскольку нам важно передать их следующим  поколениям. Любой памятник воплощает собой значение, которое человечество провозгласило – ценность природы, ценность военной победы, ценность произведений великого поэта, ценность научного открытия и так далее. Именно с посещения таких памятных мест, к людям возвращается историческая память, появляется чувство благодарности и гордости </a:t>
            </a:r>
            <a:endParaRPr lang="ru-RU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родную Отчизну.</a:t>
            </a:r>
          </a:p>
          <a:p>
            <a:pPr lvl="0" algn="ctr"/>
            <a:endParaRPr lang="ru-RU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dirty="0">
                <a:solidFill>
                  <a:srgbClr val="FF0066"/>
                </a:solidFill>
              </a:rPr>
              <a:t>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Чудесны здания, из мрамора фигуры,</a:t>
            </a:r>
            <a:b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все — наследие культуры!</a:t>
            </a:r>
            <a:b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Должны мы памятники сохранить,</a:t>
            </a:r>
            <a:b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Чтобы в веках они сумели жить,</a:t>
            </a:r>
            <a:b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чтоб далекие потомки</a:t>
            </a:r>
            <a:b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увидали лишь обломки!</a:t>
            </a:r>
            <a:r>
              <a:rPr lang="ru-RU" sz="2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avatars.mds.yandex.net/get-pdb/1883246/e90e1ac9-6c76-46fe-805c-f56ebd783649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481918"/>
            <a:ext cx="1763687" cy="1459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mg-fotki.yandex.ru/get/4414/72397637.21c/0_6e118_d5597217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2261492" cy="1696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lostpic.net/images/2016/10/25/9a094045f8227ffb2b8f4962eed7a4f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383" y="5121842"/>
            <a:ext cx="2203780" cy="1736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89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2" descr="https://img-fotki.yandex.ru/get/6107/154738079.76/0_65c3b_1c30577a_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492896"/>
            <a:ext cx="9144000" cy="47251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260648"/>
            <a:ext cx="8496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ИСКУССТВО МОНУМЕНТАЛЬНОЕ – это не вид искусства, а род, «семейство», включающее архитектурные сооружения, скульптурные монументы, рельеф, стенную роспись, мозаику и др. Архитектурные сооружения монументального искусства – это церковные храмы, дворцы, мемориальные ансамбли. Их отличает особый возвышенный характер. Слово «монументальное» произошло от латинского moneo, что означает «напоминаю». И не мудрено, ведь данный тип искусства – один из самых древних на земле. Приглашаем узнать об архитектурных памятниках, на возведение которых не жалели средств и дорогостоящих материалов.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992" y="3933056"/>
            <a:ext cx="45365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Иду вдоль этих древних стен.</a:t>
            </a:r>
            <a:b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Года вмурованы в столетья...</a:t>
            </a:r>
            <a:b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О нет, не всё на свете тлен -</a:t>
            </a:r>
            <a:b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Есть в мире место для бессмертья.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algn="ctr"/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650" name="Picture 2" descr="https://www.4sync.com/web/get/s.dolya/blog/@2016/@top10/20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4968552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20072" y="476672"/>
            <a:ext cx="360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Собор Воскресения Христова на Крови, или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Храм Спаса на Крови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Санкт-Петербурге - православный мемориальный однопрестольный храм во имя Воскресения Христова.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Храм возведен в память того, что на этом месте 1 (13) марта 1881 года было совершено покушение на Александра II, что привело к его гибели. Храм был сооружён как памятник царю-мученику на средства, собранные по всей России.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36250" y="188640"/>
            <a:ext cx="4207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218" name="Picture 2" descr="http://www.moscow-photos.com/i/0/2/kremlevskaya-naberezhnaya-05.jun.2007_l.jpg"/>
          <p:cNvPicPr>
            <a:picLocks noChangeAspect="1" noChangeArrowheads="1"/>
          </p:cNvPicPr>
          <p:nvPr/>
        </p:nvPicPr>
        <p:blipFill>
          <a:blip r:embed="rId2" cstate="print"/>
          <a:srcRect b="6636"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116632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Московский Кремль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— самая крупная крепость на территории Европы, сохранившаяся и действующая до сих пор. Современный облик она приобрела при Иване III в 1495 году.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Общая протяжённость стен — 2235 м. По инициативе царя, в строительстве стен и башен Кремля задействовали именитых зодчих со всей Руси 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собор василия блаженного в москве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5148064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92080" y="332656"/>
            <a:ext cx="367240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Собор Василия Блаженного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хорошо известен во всем мире как один из самых знаменитых символов Москвы и всего Российского государства.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Покровский собор был построен по приказу Ивана Грозного в честь победоносного похода царского войска на Казань.   По возвращении из похода в 1552 году царем было принято решение на месте Троицкой церкви и восьми деревянных церквей построить храм в честь Покрова Богоматери. Поскольку победа над казанским войском произошла в праздник Покрова Божией Матери. Строительство велось с 1555 по 1561 год. Строили храм русские зодчие – Постник и Барма.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698" name="Picture 2" descr="https://content-21.foto.my.mail.ru/community/my_saint_p/_groupsphoto/h-12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5184576" cy="61926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64088" y="188640"/>
            <a:ext cx="3600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Медный всадник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— самый знаменитый памятник Петру I — был установлен в 1782 году на Сенатской площади в Санкт-Петербурге по приказу Екатерины II. Скульптура Петра I стоит на внушительном постаменте — обтесанной каменной глыбе. Ее искали по всем окрестностям Петербурга. Нашедшую гранитную глыбу, расколотую ударом молнии, в народе назвали «Гром-камнем». Весил  он 1 600 тонн, был почти на 4 м заглублен в землю и покрыт мхом. Когда его извлекли, на этом месте образовался большой котлован, быстро заполнившийся водой. Этот водоем сохранился до сегодняшнего дня и носит название «Петровский пруд»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22" name="Picture 2" descr="https://photocentra.ru/images/main63/639676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84976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1" y="0"/>
            <a:ext cx="8712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Тысячелетию России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—  монумент воздвигнутый в  Великом Новгороде в 1862 году в честь тысячелетнего юбилея легендарного  призвания варягов на  Русь.   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Памятник содержит 128 фигур.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770" name="Picture 2" descr="http://img.29palms.ru/photo/hotels/russia/moscow/vdnkh/resized/125_Rossiya_Moskva_Vystavochnyy_kompleks_VDNH_Aerial_view_of_Moscow_with_famous_soviet_monument_Worker_and_Kolkhoz_Woman_(Worker_and_Collective_Farmer).jpg"/>
          <p:cNvPicPr>
            <a:picLocks noChangeAspect="1" noChangeArrowheads="1"/>
          </p:cNvPicPr>
          <p:nvPr/>
        </p:nvPicPr>
        <p:blipFill>
          <a:blip r:embed="rId2" cstate="print"/>
          <a:srcRect b="6192"/>
          <a:stretch>
            <a:fillRect/>
          </a:stretch>
        </p:blipFill>
        <p:spPr bwMode="auto">
          <a:xfrm>
            <a:off x="107504" y="332656"/>
            <a:ext cx="5256584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508104" y="476672"/>
            <a:ext cx="33843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«Рабочий и Колхозница»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символ советской эпохи. Это динамичная скульптурная группа из двух фигур с поднятыми над головами серпом и молотом.  Скульптуру создали для советского павильона на Всемирной выставке в Париже в 1937году.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Высота скульптуры составляет 24,5 м, высота павильона-постамента — 34,5 м, общий вес каркаса  185 тонн</a:t>
            </a:r>
            <a:r>
              <a:rPr lang="ru-RU" sz="2000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748" name="Picture 4" descr="http://stranstvie.com/wp-content/uploads/2017/03/9104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628800"/>
            <a:ext cx="2520280" cy="2280403"/>
          </a:xfrm>
          <a:prstGeom prst="rect">
            <a:avLst/>
          </a:prstGeom>
          <a:noFill/>
        </p:spPr>
      </p:pic>
      <p:pic>
        <p:nvPicPr>
          <p:cNvPr id="31750" name="Picture 6" descr="https://avatars.mds.yandex.net/get-pdb/2389283/11f2473b-b2a3-4909-9909-394fce8ba2f1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096494" cy="2321005"/>
          </a:xfrm>
          <a:prstGeom prst="rect">
            <a:avLst/>
          </a:prstGeom>
          <a:noFill/>
        </p:spPr>
      </p:pic>
      <p:pic>
        <p:nvPicPr>
          <p:cNvPr id="31754" name="Picture 10" descr="https://wikiway.com/upload/uf/91d/treptov_park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7669" y="1844824"/>
            <a:ext cx="2976331" cy="2232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4437112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Уникальным триптихом в скульптуре стала серия монументов с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Мечом Победы в разных городах, которая включает в себя также монументы: «Тыл — фронту», установленный в Магнитогорске, «Родина-мать зовет!» на Мамаевом кургане в Волгограде и «Воин-освободитель», расположенный в берлинском Трептов-парке. Все три скульптуры объединяет один общий элемент — Меч Победы. Подразумевается, что меч, выкованный на берегу Урала, потом был поднят Родиной-матерью в Сталинграде и опущен после Победы в Берлине.</a:t>
            </a:r>
          </a:p>
          <a:p>
            <a:endParaRPr lang="ru-RU" sz="1200" dirty="0" smtClean="0"/>
          </a:p>
          <a:p>
            <a:r>
              <a:rPr lang="ru-RU" sz="1200" dirty="0" smtClean="0"/>
              <a:t> </a:t>
            </a:r>
            <a:r>
              <a:rPr lang="ru-RU" sz="1200" b="1" dirty="0" smtClean="0"/>
              <a:t> 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98072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Тыл – фронту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11967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Родина - мать зовёт!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141277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Воин - освободитель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26064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ТРИПТИХ "МЕЧ ПОБЕДЫ": ОТ УРАЛЬСКИХ ГОР ДО БЕРЛИНА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323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50</cp:revision>
  <dcterms:created xsi:type="dcterms:W3CDTF">2020-10-31T09:01:45Z</dcterms:created>
  <dcterms:modified xsi:type="dcterms:W3CDTF">2020-11-02T19:59:18Z</dcterms:modified>
</cp:coreProperties>
</file>