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69" r:id="rId4"/>
    <p:sldId id="270" r:id="rId5"/>
    <p:sldId id="276" r:id="rId6"/>
    <p:sldId id="280" r:id="rId7"/>
    <p:sldId id="282" r:id="rId8"/>
    <p:sldId id="283" r:id="rId9"/>
    <p:sldId id="277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6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8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90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83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42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86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2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49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6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0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EBF8-9837-4541-967F-6D02CD81CE7B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1F14-B8C9-4D18-BDFE-45F65B6FA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99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1.1zoom.ru/big7/544/Victory_Day_9_May_Carnations_566391_2560x1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52736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помним тебя,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неизвестный солдат…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сельского  </a:t>
            </a:r>
            <a:r>
              <a:rPr lang="ru-RU" sz="24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52221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Мне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кажется порою, что солдаты,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кровавых не пришедшие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полей,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землю эту полегли когда-то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превратились в белых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журавлей…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4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0.wp.com/hurrytolove.ru/wp-content/uploads/2020/12/Den-Neizvestnogo-soldata-2048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534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td2.mycdn.me/image?id=912191290263&amp;t=20&amp;plc=MOBILE&amp;tkn=*P_E45Bw5gMzp3sZ0SY33_pQ-rm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2" t="24344" r="13363" b="7798"/>
          <a:stretch/>
        </p:blipFill>
        <p:spPr bwMode="auto">
          <a:xfrm>
            <a:off x="5407915" y="2924944"/>
            <a:ext cx="3406878" cy="2418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Ярко звезды горят,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кремлевском саду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Неизвестный солдат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Спит у всех на виду.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 гранитной плитой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Вечный свет негасим.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 страна сиротой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Наклонилась над ним.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не сдал автомат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пилотку свою.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Неизвестный солдат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 в жестоком бою…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Коринец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3456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июня 1941 года фашистская Германия обрушила на нашу страну страшный удар. Это была смертоносная лавина закованных в крупповскую сталь, прекрасно обученных, дисциплинированных немецких солдат.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12776"/>
            <a:ext cx="410445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80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 – это страшно,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кровь, муки, смерть.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Уходили на фронт  наши прадеды, многие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тдали жизнь за Отечество, с войны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вернулись.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в России семьи, которая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понесла бы страшной потери в те годы.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bibliomo.ru/upload/iblock/885/art_9468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124744"/>
            <a:ext cx="341361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933056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 тысяч семей не дождались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отцов, сыновей, дочерей, братьев,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Сестёр. Многие погибшие  стали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Неизвестными солдатами.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навечно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остались лежать в Братских могилах.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konkurs-old.senat.org/article/great_patriotic_war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528392" cy="2178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68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72" y="285728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Братские могилы… Сколько их? Много! Они в поле, в лесу,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маленьких хуторах и в больших населённых пунктах. Впоследствии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месте некоторых захоронений появились  скромные обелиски.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utotravel.ru/phalbum/91440/1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714620"/>
            <a:ext cx="3308534" cy="386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18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10" y="357166"/>
            <a:ext cx="328101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Совсем неприметную с виду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деревне, на тропке лесной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встретишь порой пирамиду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горящей красной звездой.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знай – Это память живая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на посту пред тобой,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здесь,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на час не смолкая,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продолжается бой.</a:t>
            </a:r>
          </a:p>
          <a:p>
            <a:endParaRPr lang="ru-RU" dirty="0"/>
          </a:p>
        </p:txBody>
      </p:sp>
      <p:pic>
        <p:nvPicPr>
          <p:cNvPr id="21506" name="Picture 2" descr="http://photos.wikimapia.org/p/00/02/79/03/15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254" y="729053"/>
            <a:ext cx="2803801" cy="2699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ds04.infourok.ru/uploads/ex/04b4/0011f28b-531f2e61/img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7" t="23470" r="11946"/>
          <a:stretch/>
        </p:blipFill>
        <p:spPr bwMode="auto">
          <a:xfrm>
            <a:off x="5148064" y="3861048"/>
            <a:ext cx="3153900" cy="25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13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декабря 1966 года, в ознаменование 25-летней годовщины разгрома немецких войск под Москвой, прах неизвестного солдата был перенесён из братской могилы на 41-м километре Ленинградского шоссе (на въезде в город Зеленоград) и торжественно захоронен в Александровском саду.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узеи Великой Отечественной вой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cga.mos.ru/upload/medialibrary/f12/9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4357685" y="3500438"/>
            <a:ext cx="4403493" cy="296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164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8/09/73443/images/scree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от самый длинный день в году  С его безоблачной погодой Нам выдал общую беду На всех, на все четыре года. Она такой вдавила след И столько наземь положила, Что 20 лет и тридцать лет Живым не вериться, что живы.  К. Симоно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6220999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50320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Неизвестного Солдата – это не только день памяти погибших в годы Великой Отечественной войны, но и дата, которая объединит всех погибших и пропавших без вести во время войн и военных конфликтов. Исторически, в ходе войн, множество солдат гибло и их останки не были или не могли быть опознаны. В XX веке, после окончания кровопролитной Первой мировой войны начала образовываться традиция, по которой нации и государства устанавливают памятники Неизвестному солдату, символизирующие память, благодарность и уважение всем погибшим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солдатам.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День Неизвестного Солдата - картинки к празднику на 3 декабря 2021"/>
          <p:cNvPicPr>
            <a:picLocks noChangeAspect="1" noChangeArrowheads="1"/>
          </p:cNvPicPr>
          <p:nvPr/>
        </p:nvPicPr>
        <p:blipFill>
          <a:blip r:embed="rId5"/>
          <a:srcRect l="3333" r="48333" b="4585"/>
          <a:stretch>
            <a:fillRect/>
          </a:stretch>
        </p:blipFill>
        <p:spPr bwMode="auto">
          <a:xfrm>
            <a:off x="5786446" y="1428736"/>
            <a:ext cx="293892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1642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403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пк1</cp:lastModifiedBy>
  <cp:revision>44</cp:revision>
  <dcterms:created xsi:type="dcterms:W3CDTF">2021-11-29T06:56:15Z</dcterms:created>
  <dcterms:modified xsi:type="dcterms:W3CDTF">2021-12-01T13:51:09Z</dcterms:modified>
</cp:coreProperties>
</file>