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25" r:id="rId3"/>
    <p:sldId id="327" r:id="rId4"/>
    <p:sldId id="331" r:id="rId5"/>
    <p:sldId id="309" r:id="rId6"/>
    <p:sldId id="323" r:id="rId7"/>
    <p:sldId id="310" r:id="rId8"/>
    <p:sldId id="312" r:id="rId9"/>
    <p:sldId id="313" r:id="rId10"/>
    <p:sldId id="32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179-B1F3-4357-9171-3A20BF8E17E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A4E2-FC7B-4F48-8470-F2E3DFE2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179-B1F3-4357-9171-3A20BF8E17E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A4E2-FC7B-4F48-8470-F2E3DFE2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5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179-B1F3-4357-9171-3A20BF8E17E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A4E2-FC7B-4F48-8470-F2E3DFE2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179-B1F3-4357-9171-3A20BF8E17E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A4E2-FC7B-4F48-8470-F2E3DFE2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179-B1F3-4357-9171-3A20BF8E17E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A4E2-FC7B-4F48-8470-F2E3DFE2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179-B1F3-4357-9171-3A20BF8E17E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A4E2-FC7B-4F48-8470-F2E3DFE2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9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179-B1F3-4357-9171-3A20BF8E17E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A4E2-FC7B-4F48-8470-F2E3DFE2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5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179-B1F3-4357-9171-3A20BF8E17E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A4E2-FC7B-4F48-8470-F2E3DFE2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8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179-B1F3-4357-9171-3A20BF8E17E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A4E2-FC7B-4F48-8470-F2E3DFE2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5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179-B1F3-4357-9171-3A20BF8E17E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A4E2-FC7B-4F48-8470-F2E3DFE2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6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179-B1F3-4357-9171-3A20BF8E17E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A4E2-FC7B-4F48-8470-F2E3DFE2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0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0179-B1F3-4357-9171-3A20BF8E17E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CA4E2-FC7B-4F48-8470-F2E3DFE26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toshop-kopona.com/uploads/posts/2019-02/1549529021_photo_frame_p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92"/>
            <a:ext cx="9131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1084094"/>
            <a:ext cx="5243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Старощербиновского сельского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поселения Щербиновского района 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700808"/>
            <a:ext cx="51267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Техника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военная -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необыкновенная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7476" y="3694034"/>
            <a:ext cx="269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CC"/>
                </a:solidFill>
              </a:rPr>
              <a:t>Виртуальное знакомство</a:t>
            </a:r>
            <a:endParaRPr lang="ru-RU" b="1" dirty="0">
              <a:solidFill>
                <a:srgbClr val="99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18.02.21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32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b92/000f4dd1-0e5b4983/2/hello_html_m3bb14e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orkidsandmum.ru/pictures/1013402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78" y="4123188"/>
            <a:ext cx="1366037" cy="17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media.ozone.ru/multimedia/c520/1012966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712">
            <a:off x="6751121" y="4242849"/>
            <a:ext cx="1186992" cy="16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orkidsandmum.ru/pictures/1013759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796">
            <a:off x="5128370" y="4242849"/>
            <a:ext cx="1210862" cy="16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1.ozone.ru/s3/multimedia-w/6010243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63565"/>
            <a:ext cx="1422028" cy="187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ruslania.com/pictures/books_photos/52/521531/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501">
            <a:off x="3036773" y="2510773"/>
            <a:ext cx="1396048" cy="16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6286" y="548680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00CC"/>
                </a:solidFill>
                <a:latin typeface="Arial Black" pitchFamily="34" charset="0"/>
              </a:rPr>
              <a:t>        </a:t>
            </a:r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Моряки</a:t>
            </a:r>
            <a:r>
              <a:rPr lang="ru-RU" sz="2400" b="1" dirty="0">
                <a:solidFill>
                  <a:srgbClr val="9900CC"/>
                </a:solidFill>
                <a:latin typeface="Arial Black" pitchFamily="34" charset="0"/>
              </a:rPr>
              <a:t>, артиллеристы,</a:t>
            </a:r>
          </a:p>
          <a:p>
            <a:r>
              <a:rPr lang="ru-RU" sz="2400" b="1" dirty="0">
                <a:solidFill>
                  <a:srgbClr val="9900CC"/>
                </a:solidFill>
                <a:latin typeface="Arial Black" pitchFamily="34" charset="0"/>
              </a:rPr>
              <a:t>      Пограничники, танкисты</a:t>
            </a:r>
          </a:p>
          <a:p>
            <a:r>
              <a:rPr lang="ru-RU" sz="2400" b="1" dirty="0">
                <a:solidFill>
                  <a:srgbClr val="9900CC"/>
                </a:solidFill>
                <a:latin typeface="Arial Black" pitchFamily="34" charset="0"/>
              </a:rPr>
              <a:t>      Защищают мир и труд</a:t>
            </a:r>
          </a:p>
          <a:p>
            <a:r>
              <a:rPr lang="ru-RU" sz="2400" b="1" dirty="0">
                <a:solidFill>
                  <a:srgbClr val="9900CC"/>
                </a:solidFill>
                <a:latin typeface="Arial Black" pitchFamily="34" charset="0"/>
              </a:rPr>
              <a:t>      Нашей армии – салют!</a:t>
            </a:r>
          </a:p>
        </p:txBody>
      </p:sp>
      <p:pic>
        <p:nvPicPr>
          <p:cNvPr id="9" name="Picture 2" descr="https://ds05.infourok.ru/uploads/ex/120f/0003bb8e-60d4f6c2/img1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t="32892" r="4242" b="14737"/>
          <a:stretch/>
        </p:blipFill>
        <p:spPr bwMode="auto">
          <a:xfrm>
            <a:off x="4794096" y="2348880"/>
            <a:ext cx="3090271" cy="1582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un9-25.userapi.com/impf/c636216/v636216136/4ee36/IA3azSuP8XI.jpg?size=468x300&amp;quality=96&amp;proxy=1&amp;sign=95a6076afe0296eb56f8ebadcfa610f9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574566"/>
            <a:ext cx="1672422" cy="15437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b92/000f4dd1-0e5b4983/2/hello_html_m3bb14e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76"/>
            <a:ext cx="9144000" cy="6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2.infourok.ru/uploads/ex/0248/000768cf-5edc0e20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6" t="15740" r="4057" b="57600"/>
          <a:stretch/>
        </p:blipFill>
        <p:spPr bwMode="auto">
          <a:xfrm>
            <a:off x="5436096" y="1211439"/>
            <a:ext cx="2506206" cy="1235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https://ds02.infourok.ru/uploads/ex/0248/000768cf-5edc0e20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5" t="43867" r="3797" b="28067"/>
          <a:stretch/>
        </p:blipFill>
        <p:spPr bwMode="auto">
          <a:xfrm>
            <a:off x="5220072" y="2763128"/>
            <a:ext cx="2796267" cy="1443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https://ds02.infourok.ru/uploads/ex/0248/000768cf-5edc0e20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3" t="72402" r="2945"/>
          <a:stretch/>
        </p:blipFill>
        <p:spPr bwMode="auto">
          <a:xfrm>
            <a:off x="5812205" y="4591667"/>
            <a:ext cx="2343345" cy="1155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2160122" y="637749"/>
            <a:ext cx="4823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Наша армия родная</a:t>
            </a:r>
            <a:endParaRPr lang="ru-RU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3237" y="1243539"/>
            <a:ext cx="576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Об армии любимой</a:t>
            </a:r>
          </a:p>
          <a:p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Знает стар и млад.</a:t>
            </a:r>
          </a:p>
          <a:p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И ей, непобедимой,</a:t>
            </a:r>
          </a:p>
          <a:p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Сегодня каждый рад.</a:t>
            </a:r>
          </a:p>
          <a:p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Есть в армии солдаты,</a:t>
            </a:r>
          </a:p>
          <a:p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Танкисты, моряки.</a:t>
            </a:r>
          </a:p>
          <a:p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Все сильные ребята,</a:t>
            </a:r>
          </a:p>
          <a:p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Им не страшны враги!</a:t>
            </a:r>
          </a:p>
          <a:p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Стоят ракеты где – то,</a:t>
            </a:r>
          </a:p>
          <a:p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И на замке граница.</a:t>
            </a:r>
          </a:p>
          <a:p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И так чудесно это,</a:t>
            </a:r>
          </a:p>
          <a:p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Что нам спокойно спится!</a:t>
            </a:r>
            <a:endParaRPr lang="ru-RU" sz="2400" b="1" dirty="0">
              <a:solidFill>
                <a:srgbClr val="9900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0b92/000f4dd1-0e5b4983/2/hello_html_m3bb14e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86" y="-243408"/>
            <a:ext cx="9179886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3438" y="548680"/>
            <a:ext cx="69847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9900CC"/>
                </a:solidFill>
                <a:latin typeface="Arial Black" pitchFamily="34" charset="0"/>
              </a:rPr>
              <a:t>В Российской Армии </a:t>
            </a:r>
            <a:r>
              <a:rPr lang="ru-RU" sz="2800" dirty="0" smtClean="0">
                <a:solidFill>
                  <a:srgbClr val="9900CC"/>
                </a:solidFill>
                <a:latin typeface="Arial Black" pitchFamily="34" charset="0"/>
              </a:rPr>
              <a:t>есть: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сухопутные войска</a:t>
            </a:r>
            <a:r>
              <a:rPr lang="ru-RU" sz="2800" dirty="0">
                <a:solidFill>
                  <a:srgbClr val="9900CC"/>
                </a:solidFill>
                <a:latin typeface="Arial Black" pitchFamily="34" charset="0"/>
              </a:rPr>
              <a:t>, которые действуют на </a:t>
            </a:r>
            <a:r>
              <a:rPr lang="ru-RU" sz="2800" dirty="0" smtClean="0">
                <a:solidFill>
                  <a:srgbClr val="9900CC"/>
                </a:solidFill>
                <a:latin typeface="Arial Black" pitchFamily="34" charset="0"/>
              </a:rPr>
              <a:t>суше;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военно-воздушные силы </a:t>
            </a:r>
            <a:r>
              <a:rPr lang="ru-RU" sz="2800" dirty="0" smtClean="0">
                <a:solidFill>
                  <a:srgbClr val="9900CC"/>
                </a:solidFill>
                <a:latin typeface="Arial Black" pitchFamily="34" charset="0"/>
              </a:rPr>
              <a:t>- они </a:t>
            </a:r>
            <a:r>
              <a:rPr lang="ru-RU" sz="2800" dirty="0">
                <a:solidFill>
                  <a:srgbClr val="9900CC"/>
                </a:solidFill>
                <a:latin typeface="Arial Black" pitchFamily="34" charset="0"/>
              </a:rPr>
              <a:t>защищают Родину в </a:t>
            </a:r>
            <a:r>
              <a:rPr lang="ru-RU" sz="2800" dirty="0" smtClean="0">
                <a:solidFill>
                  <a:srgbClr val="9900CC"/>
                </a:solidFill>
                <a:latin typeface="Arial Black" pitchFamily="34" charset="0"/>
              </a:rPr>
              <a:t>воздухе;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военно-морские силы</a:t>
            </a:r>
            <a:r>
              <a:rPr lang="ru-RU" sz="2800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9900CC"/>
                </a:solidFill>
                <a:latin typeface="Arial Black" pitchFamily="34" charset="0"/>
              </a:rPr>
              <a:t>- несущие дежурство в морях и океанах. </a:t>
            </a:r>
            <a:endParaRPr lang="ru-RU" sz="2800" dirty="0" smtClean="0">
              <a:solidFill>
                <a:srgbClr val="9900CC"/>
              </a:solidFill>
              <a:latin typeface="Arial Black" pitchFamily="34" charset="0"/>
            </a:endParaRPr>
          </a:p>
          <a:p>
            <a:pPr algn="ctr"/>
            <a:endParaRPr lang="ru-RU" sz="2800" dirty="0">
              <a:solidFill>
                <a:srgbClr val="9900CC"/>
              </a:solidFill>
              <a:latin typeface="Arial Black" pitchFamily="34" charset="0"/>
            </a:endParaRPr>
          </a:p>
          <a:p>
            <a:pPr algn="ctr"/>
            <a:r>
              <a:rPr lang="ru-RU" sz="3000" dirty="0" smtClean="0">
                <a:solidFill>
                  <a:srgbClr val="C00000"/>
                </a:solidFill>
                <a:latin typeface="Arial Black" pitchFamily="34" charset="0"/>
              </a:rPr>
              <a:t>И </a:t>
            </a:r>
            <a:r>
              <a:rPr lang="ru-RU" sz="3000" dirty="0">
                <a:solidFill>
                  <a:srgbClr val="C00000"/>
                </a:solidFill>
                <a:latin typeface="Arial Black" pitchFamily="34" charset="0"/>
              </a:rPr>
              <a:t>у каждого рода войск своя </a:t>
            </a:r>
            <a:r>
              <a:rPr lang="ru-RU" sz="3000" dirty="0" smtClean="0">
                <a:solidFill>
                  <a:srgbClr val="C00000"/>
                </a:solidFill>
                <a:latin typeface="Arial Black" pitchFamily="34" charset="0"/>
              </a:rPr>
              <a:t>военная техника.</a:t>
            </a:r>
            <a:endParaRPr lang="ru-RU" sz="3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s://ds04.infourok.ru/uploads/ex/0b41/000cc8f8-58497a2e/img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77" y="4641033"/>
            <a:ext cx="1920213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b92/000f4dd1-0e5b4983/2/hello_html_m3bb14e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4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4501" y="126876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00CC"/>
                </a:solidFill>
                <a:latin typeface="Arial Black" pitchFamily="34" charset="0"/>
              </a:rPr>
              <a:t>Сухопутные войска –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наземная техника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s://million-wallpapers.ru/wallpapers/2/52/17348308326785502272/bronevik-gruzovik-texnika-t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48" y="975734"/>
            <a:ext cx="2044704" cy="12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599" y="2461410"/>
            <a:ext cx="5633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9900CC"/>
                </a:solidFill>
                <a:latin typeface="Arial Black" pitchFamily="34" charset="0"/>
              </a:rPr>
              <a:t>Военно-воздушные силы –</a:t>
            </a:r>
          </a:p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в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оздушная техника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148" name="Picture 4" descr="http://getwallpapers.com/wallpaper/full/a/0/5/989875-full-size-b-52-wallpaper-2700x1809-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27" y="2938464"/>
            <a:ext cx="1929525" cy="12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4221088"/>
            <a:ext cx="50529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9900CC"/>
                </a:solidFill>
                <a:latin typeface="Arial Black" pitchFamily="34" charset="0"/>
              </a:rPr>
              <a:t>Военно-морские силы –</a:t>
            </a:r>
          </a:p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м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орская техника,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подводная техника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150" name="Picture 6" descr="https://fullpicture.ru/wp-content/uploads/2019/07/russias-epic-navy-day4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48" y="4621332"/>
            <a:ext cx="1991154" cy="132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21879" y="463148"/>
            <a:ext cx="4674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Военная техника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004048" y="1916832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48064" y="3343300"/>
            <a:ext cx="648072" cy="3017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220072" y="5157192"/>
            <a:ext cx="683755" cy="2536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0b92/000f4dd1-0e5b4983/2/hello_html_m3bb14e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4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97456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             Танки</a:t>
            </a:r>
            <a:r>
              <a:rPr lang="ru-RU" dirty="0" smtClean="0"/>
              <a:t> </a:t>
            </a:r>
            <a:r>
              <a:rPr lang="ru-RU" sz="2400" b="1" dirty="0" smtClean="0"/>
              <a:t> </a:t>
            </a:r>
          </a:p>
          <a:p>
            <a:pPr algn="just"/>
            <a:r>
              <a:rPr lang="ru-RU" b="1" dirty="0">
                <a:solidFill>
                  <a:srgbClr val="9900CC"/>
                </a:solidFill>
                <a:latin typeface="Arial Black" pitchFamily="34" charset="0"/>
              </a:rPr>
              <a:t>С</a:t>
            </a:r>
            <a:r>
              <a:rPr lang="ru-RU" b="1" dirty="0" smtClean="0">
                <a:solidFill>
                  <a:srgbClr val="9900CC"/>
                </a:solidFill>
                <a:latin typeface="Arial Black" pitchFamily="34" charset="0"/>
              </a:rPr>
              <a:t>амоходные </a:t>
            </a:r>
            <a:r>
              <a:rPr lang="ru-RU" b="1" dirty="0">
                <a:solidFill>
                  <a:srgbClr val="9900CC"/>
                </a:solidFill>
                <a:latin typeface="Arial Black" pitchFamily="34" charset="0"/>
              </a:rPr>
              <a:t>машины на гусеничном ходу, что позволяет им проходить по любой местности: по оврагам и бездорожью. Они вооружены пушками и пулеметами, служат для защиты и быстрого передвижения пехотных </a:t>
            </a:r>
            <a:r>
              <a:rPr lang="ru-RU" b="1" dirty="0" smtClean="0">
                <a:solidFill>
                  <a:srgbClr val="9900CC"/>
                </a:solidFill>
                <a:latin typeface="Arial Black" pitchFamily="34" charset="0"/>
              </a:rPr>
              <a:t>войск.</a:t>
            </a:r>
            <a:endParaRPr lang="ru-RU" b="1" dirty="0">
              <a:solidFill>
                <a:srgbClr val="9900CC"/>
              </a:solidFill>
              <a:latin typeface="Arial Black" pitchFamily="34" charset="0"/>
            </a:endParaRPr>
          </a:p>
          <a:p>
            <a:pPr algn="just"/>
            <a:r>
              <a:rPr lang="ru-RU" sz="2000" dirty="0"/>
              <a:t> </a:t>
            </a:r>
            <a:r>
              <a:rPr lang="ru-RU" b="1" dirty="0">
                <a:solidFill>
                  <a:srgbClr val="9900CC"/>
                </a:solidFill>
                <a:latin typeface="Arial Black" pitchFamily="34" charset="0"/>
              </a:rPr>
              <a:t>Внутри танка находятся </a:t>
            </a:r>
          </a:p>
          <a:p>
            <a:pPr algn="just"/>
            <a:r>
              <a:rPr lang="ru-RU" b="1" dirty="0">
                <a:solidFill>
                  <a:srgbClr val="9900CC"/>
                </a:solidFill>
                <a:latin typeface="Arial Black" pitchFamily="34" charset="0"/>
              </a:rPr>
              <a:t>люди –экипаж: командир, </a:t>
            </a:r>
          </a:p>
          <a:p>
            <a:pPr algn="just"/>
            <a:r>
              <a:rPr lang="ru-RU" b="1" dirty="0">
                <a:solidFill>
                  <a:srgbClr val="9900CC"/>
                </a:solidFill>
                <a:latin typeface="Arial Black" pitchFamily="34" charset="0"/>
              </a:rPr>
              <a:t>стрелок, механик и радист.</a:t>
            </a:r>
            <a:endParaRPr lang="ru-RU" dirty="0"/>
          </a:p>
        </p:txBody>
      </p:sp>
      <p:pic>
        <p:nvPicPr>
          <p:cNvPr id="4" name="Picture 4" descr="https://dosaafvlg-kotovo.ru/wp-content/uploads/t-64ak_at_the_t-34_tank_history_muse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03" y="3789040"/>
            <a:ext cx="3035932" cy="2171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.crazys.info/files/i/2012.5.6/1336310294_t-90-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04" y="1772816"/>
            <a:ext cx="268829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artfile.ru/2250x1500_685764_%5bwww.ArtFile.ru%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4554"/>
            <a:ext cx="2965102" cy="1976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решение 7"/>
          <p:cNvSpPr/>
          <p:nvPr/>
        </p:nvSpPr>
        <p:spPr>
          <a:xfrm>
            <a:off x="5615608" y="404664"/>
            <a:ext cx="2655294" cy="1116704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Сухопутная техника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b92/000f4dd1-0e5b4983/2/hello_html_m3bb14e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" y="-31169"/>
            <a:ext cx="9144000" cy="6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169361"/>
            <a:ext cx="7064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Артиллерийские </a:t>
            </a:r>
            <a:r>
              <a:rPr lang="ru-RU" sz="2400" b="1" dirty="0">
                <a:solidFill>
                  <a:srgbClr val="9900CC"/>
                </a:solidFill>
                <a:latin typeface="Arial Black" pitchFamily="34" charset="0"/>
              </a:rPr>
              <a:t>установки стреляют из пушек снарядами, а </a:t>
            </a:r>
            <a:r>
              <a:rPr lang="ru-RU" sz="2400" b="1" dirty="0" smtClean="0">
                <a:solidFill>
                  <a:srgbClr val="9900CC"/>
                </a:solidFill>
                <a:latin typeface="Arial Black" pitchFamily="34" charset="0"/>
              </a:rPr>
              <a:t>ракетные - </a:t>
            </a:r>
            <a:r>
              <a:rPr lang="ru-RU" sz="2400" b="1" dirty="0">
                <a:solidFill>
                  <a:srgbClr val="9900CC"/>
                </a:solidFill>
                <a:latin typeface="Arial Black" pitchFamily="34" charset="0"/>
              </a:rPr>
              <a:t>ракетами. Знаменитая ракетная установка "Катюша" громила врагов во время Великой Отечественной войны.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62068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Артиллерийские </a:t>
            </a:r>
            <a:r>
              <a:rPr lang="ru-RU" sz="2800" b="1" dirty="0">
                <a:solidFill>
                  <a:srgbClr val="0070C0"/>
                </a:solidFill>
                <a:latin typeface="Arial Black" pitchFamily="34" charset="0"/>
              </a:rPr>
              <a:t>установки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52" name="Picture 4" descr="https://fs3.fotoload.ru/f/0518/1527782697/1920x1080/b316f20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87" y="4653136"/>
            <a:ext cx="2345663" cy="15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get-zen_doc/1881575/pub_5d5954823f548700aea1ef29_5d59581414f98000ac8db3c2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3" y="3266880"/>
            <a:ext cx="2309844" cy="153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s://www.kpopov.ru/travel/avtovaz_museum_10/dsc_69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www.kpopov.ru/travel/avtovaz_museum_10/dsc_698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info.sibnet.ru/ni/519/519918w_1495966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4" y="3129980"/>
            <a:ext cx="1987503" cy="132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05.fotocdn.net/s110/b7646621d3bcc356/public_pin_l/24597708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27" y="3108353"/>
            <a:ext cx="2024340" cy="15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i0.wp.com/nv.ua/img/forall/users/0/10/0ec50a8d304a84f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07" y="4797152"/>
            <a:ext cx="2080863" cy="13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решение 11"/>
          <p:cNvSpPr/>
          <p:nvPr/>
        </p:nvSpPr>
        <p:spPr>
          <a:xfrm>
            <a:off x="466479" y="4818421"/>
            <a:ext cx="2655294" cy="1116704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Сухопутная техника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b92/000f4dd1-0e5b4983/2/hello_html_m3bb14e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1620" y="692831"/>
            <a:ext cx="68407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 Black" pitchFamily="34" charset="0"/>
              </a:rPr>
              <a:t>Военные самолёты и вертолёты.</a:t>
            </a:r>
          </a:p>
          <a:p>
            <a:pPr algn="just"/>
            <a:r>
              <a:rPr lang="ru-RU" b="1" dirty="0">
                <a:solidFill>
                  <a:srgbClr val="9900CC"/>
                </a:solidFill>
                <a:latin typeface="Arial Black" pitchFamily="34" charset="0"/>
              </a:rPr>
              <a:t>   В нашей армии есть </a:t>
            </a:r>
            <a:r>
              <a:rPr lang="ru-RU" b="1" dirty="0" smtClean="0">
                <a:solidFill>
                  <a:srgbClr val="9900CC"/>
                </a:solidFill>
                <a:latin typeface="Arial Black" pitchFamily="34" charset="0"/>
              </a:rPr>
              <a:t>авиация </a:t>
            </a:r>
            <a:r>
              <a:rPr lang="ru-RU" b="1" dirty="0">
                <a:solidFill>
                  <a:srgbClr val="9900CC"/>
                </a:solidFill>
                <a:latin typeface="Arial Black" pitchFamily="34" charset="0"/>
              </a:rPr>
              <a:t>- боевые самолеты и вертолеты. Они готовы защищать в случае необходимости наше Отечество с воздуха. Самолет управляется экипажем летчиков - это первый и второй пилоты, штурман, который прокладывает курс самолета в небе, радист, держащий связь с аэродромом; механик, отвечающий за исправность самолета.</a:t>
            </a:r>
          </a:p>
        </p:txBody>
      </p:sp>
      <p:pic>
        <p:nvPicPr>
          <p:cNvPr id="4" name="Picture 10" descr="https://pbs.twimg.com/media/D39NFu0WwAElE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3" y="3571132"/>
            <a:ext cx="2808312" cy="1872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zen_doc/230233/pub_5afdb0307425f5320aef26f2_5afdb081256d5cd3e421ee4a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31762"/>
            <a:ext cx="2736304" cy="1824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nevsepic.com.ua/uploads/posts/2011-10/1318103999_www.nevsepic.com.ua_mi-8_vol2-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73" y="3573016"/>
            <a:ext cx="2733217" cy="1963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решение 6"/>
          <p:cNvSpPr/>
          <p:nvPr/>
        </p:nvSpPr>
        <p:spPr>
          <a:xfrm>
            <a:off x="3225079" y="3396617"/>
            <a:ext cx="2655294" cy="1116704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Воздушная техника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b92/000f4dd1-0e5b4983/2/hello_html_m3bb14e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597456"/>
            <a:ext cx="727280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 Black" pitchFamily="34" charset="0"/>
              </a:rPr>
              <a:t>Военные корабли, катера.</a:t>
            </a:r>
          </a:p>
          <a:p>
            <a:pPr algn="just"/>
            <a:r>
              <a:rPr lang="ru-RU" b="1" dirty="0">
                <a:solidFill>
                  <a:srgbClr val="9900CC"/>
                </a:solidFill>
                <a:latin typeface="Arial Black" pitchFamily="34" charset="0"/>
              </a:rPr>
              <a:t>Наши морские просторы защищают военные корабли и подводные лодки. Большие надводные корабли - линкоры - вооружены орудиями, пулеметами, крылатыми ракетами. Крейсер - это корабль поменьше, а миноносец - корабль сторожевой. На корабле есть капитан. Он в ответе за весь корабль. Ему помогают помощник капитана и штурман, прокладывающий в море курс. Боцман следит за порядком на корабле. Радист поддерживает связь с землей и другими судами.</a:t>
            </a:r>
          </a:p>
        </p:txBody>
      </p:sp>
      <p:pic>
        <p:nvPicPr>
          <p:cNvPr id="8" name="Picture 14" descr="https://avatars.mds.yandex.net/get-zen_doc/127081/pub_5b3269db63ad5800a8e23de0_5b329e771ef7dd00aaf447b4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3" y="3887496"/>
            <a:ext cx="1976765" cy="13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pbs.twimg.com/media/EZlzfT7WAAArjKf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11" y="4587428"/>
            <a:ext cx="2079489" cy="15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ytimg.com/vi/IQOktyqRsuU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7601"/>
            <a:ext cx="2245248" cy="14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c.wallhere.com/photos/25/fc/warship_military_vehicle_ship-202965.jpg!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636694"/>
            <a:ext cx="2094485" cy="14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решение 11"/>
          <p:cNvSpPr/>
          <p:nvPr/>
        </p:nvSpPr>
        <p:spPr>
          <a:xfrm>
            <a:off x="6156176" y="3541715"/>
            <a:ext cx="2166492" cy="1183429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морская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техника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b92/000f4dd1-0e5b4983/2/hello_html_m3bb14e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0"/>
            <a:ext cx="9144000" cy="6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367393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900CC"/>
                </a:solidFill>
                <a:latin typeface="Arial Black" pitchFamily="34" charset="0"/>
              </a:rPr>
              <a:t>Есть у России и атомные подводные лодки. Они поражают суда противника особыми большими снарядами - торпедами. Подводные лодки передвигаются под водой, они уходят в открытое море на много месяцев.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620688"/>
            <a:ext cx="485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Подводные лодки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9220" name="Picture 4" descr="https://military-informant.com/wp-content/uploads/2015/07/10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49" y="3432042"/>
            <a:ext cx="3196766" cy="250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get-zen_doc/1245815/pub_5ad61736dd248405e833d52d_5ad61e827ddde8bb4e0d095f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081785"/>
            <a:ext cx="3033931" cy="250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36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386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59</cp:revision>
  <dcterms:created xsi:type="dcterms:W3CDTF">2021-02-15T09:13:10Z</dcterms:created>
  <dcterms:modified xsi:type="dcterms:W3CDTF">2021-02-18T11:46:29Z</dcterms:modified>
</cp:coreProperties>
</file>