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78" r:id="rId4"/>
    <p:sldId id="289" r:id="rId5"/>
    <p:sldId id="283" r:id="rId6"/>
    <p:sldId id="291" r:id="rId7"/>
    <p:sldId id="294" r:id="rId8"/>
    <p:sldId id="284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5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0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3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4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8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1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7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1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9C25-8E2E-4110-B057-4F6F75AF8F4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3085-BB25-4F16-BBED-51C1DEE19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480943/a50cc750-e475-4c5b-a85f-7ab8533e741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875901">
            <a:off x="3072392" y="405612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Georgia" pitchFamily="18" charset="0"/>
              </a:rPr>
              <a:t>Сто советов на здоровье</a:t>
            </a:r>
            <a:endParaRPr lang="ru-RU" sz="5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3573016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 здоровья</a:t>
            </a:r>
            <a:endParaRPr lang="ru-RU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80233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сельского поселения Щербиновского  района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5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99392"/>
            <a:ext cx="91800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Здоровье – это ценность и богатство,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Здоровьем людям надо дорожить!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Есть правильно и спортом заниматься,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И закаляться, и с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зарядкою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дружить.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  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Здоровый образ жизни – это сила!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Ведь без здоровья в жизни никуда.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Давайте вместе будем сильны и красивы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Тогда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года нам будут не беда!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37007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ЗДОРОВЫМ БЫТЬ ЗДОРОВО!</a:t>
            </a:r>
          </a:p>
          <a:p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 «Знание сила»: 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режим, закаливание, иммунитет, сон, гигиена, эпидемия, микроб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Пословицы: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здоровья, зарядке, закаляйся, дух, приятен, красота </a:t>
            </a:r>
          </a:p>
          <a:p>
            <a:endParaRPr lang="ru-RU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24744"/>
            <a:ext cx="4950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 – это ценность и богатство,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Здоровьем людям надо дорожить!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правильно и спортом заниматься,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закаляться, и с зарядкою дружить.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4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137640" y="4509120"/>
            <a:ext cx="2565660" cy="165505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акаливание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s://ds02.infourok.ru/uploads/ex/09c9/00046310-f38dcff8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42593" r="27224" b="19636"/>
          <a:stretch/>
        </p:blipFill>
        <p:spPr bwMode="auto">
          <a:xfrm>
            <a:off x="3059833" y="2133955"/>
            <a:ext cx="2808312" cy="2015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1797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 rot="20704335">
            <a:off x="5871075" y="1568417"/>
            <a:ext cx="2451963" cy="162382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Режим  дня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 rot="1482760">
            <a:off x="597512" y="3961134"/>
            <a:ext cx="2505382" cy="16243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итание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 rot="20350325">
            <a:off x="5737088" y="3795873"/>
            <a:ext cx="2868255" cy="181515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Физические занятия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7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ЗОЖ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 rot="1482760">
            <a:off x="597512" y="1568162"/>
            <a:ext cx="2505382" cy="16243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u101.pervroo-vitebsk.gov.by/files/00664/obj/110/14743/img/7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0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06" y="260648"/>
            <a:ext cx="798634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Викторина 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«Знание сила»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физическая процедура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экономить своё время, надо соблюдать…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Тренировка организма холодом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называется…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Способность организма защищать себя от вторжения вирусов и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бактерий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это…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этом состоянии люди проводят треть своей жизни. Оно полезно и необходимо. Что это? 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называется наука 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чистоте?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называется массовое заболевание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людей?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Мельчайший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организм, переносящий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инфекцию.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nietylkobajki.pl/wp-content/uploads/2018/11/Doktor-wizyta-u-pani-weterynar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1858214" cy="1773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 rot="673079">
            <a:off x="5859517" y="1274714"/>
            <a:ext cx="3218119" cy="19934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Дорогие друзья, чтобы сохранить наш позитивный настрой и немного потренировать мозг, предлагаем ответить на вопросы 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викторины, отгадать загадки, собрать пословицы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Ответы на  10 слайде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5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74653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"/>
            <a:ext cx="9164780" cy="69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Загадки </a:t>
            </a: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о лекарственных растениях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5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1.Весной растет, летом цветет,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Осенью осыпается, зимой отсыпается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цветок – на медок,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Лечит от гриппа, кашля и хрипа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 descr="https://web-zoopark.ru/wp-content/uploads/2018/09/1-2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94" y="1786464"/>
            <a:ext cx="112083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2708920"/>
            <a:ext cx="44644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Есть корень кривой и рогатый,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Целебною силой богатый,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может, два века он ждет человека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чащобе лесной под кедровой сосной.  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212976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Растет она вокруг,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и врач и друг.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иглы – волоски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Покрыли все листки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Сломи хоть волосок –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каплет едкий сок!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кожу – хоть ори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Ой-ой-ой волдыри!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если дружишь с ней –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многих здоровей: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ней витаминной клад,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Весной ее едят.</a:t>
            </a:r>
          </a:p>
        </p:txBody>
      </p:sp>
      <p:pic>
        <p:nvPicPr>
          <p:cNvPr id="10" name="Рисунок 9" descr="https://avatars.mds.yandex.net/get-zen_doc/1895194/pub_5cdfd0d0b3217a00b3885ac4_5cdfd2e7465c3000b371f7a7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0426"/>
            <a:ext cx="1080120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355976" y="4736470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Почему я от дороги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Далеко не отхожу?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ты поранишь ноги,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им помощь окажу.</a:t>
            </a:r>
          </a:p>
        </p:txBody>
      </p:sp>
      <p:pic>
        <p:nvPicPr>
          <p:cNvPr id="12" name="Рисунок 11" descr="https://konspekta.net/studopediaru/baza26/2519246234864.files/image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92" y="2708920"/>
            <a:ext cx="1368152" cy="114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m.fishki.net/upload/users/2019/05/16/991701/49d277a9fa32aeadfc14468aeb560bf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80" y="4818514"/>
            <a:ext cx="1265228" cy="99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7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74653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" y="-60159"/>
            <a:ext cx="9164780" cy="69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2708920"/>
            <a:ext cx="4464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48680"/>
            <a:ext cx="628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 Black" pitchFamily="34" charset="0"/>
              </a:rPr>
              <a:t>Пословицы</a:t>
            </a:r>
            <a:endParaRPr lang="ru-RU" sz="44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18121"/>
            <a:ext cx="76108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Чистота – залог……</a:t>
            </a:r>
          </a:p>
          <a:p>
            <a:pPr marL="571500" indent="-571500">
              <a:buFontTx/>
              <a:buChar char="-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 в порядке – спасибо……</a:t>
            </a:r>
          </a:p>
          <a:p>
            <a:pPr marL="571500" indent="-571500">
              <a:buFontTx/>
              <a:buChar char="-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хочешь быть здоров……</a:t>
            </a:r>
          </a:p>
          <a:p>
            <a:pPr marL="571500" indent="-571500">
              <a:buFontTx/>
              <a:buChar char="-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здоровом теле -  здоровый……</a:t>
            </a:r>
          </a:p>
          <a:p>
            <a:pPr marL="571500" indent="-571500">
              <a:buFontTx/>
              <a:buChar char="-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аккуратен, тот людям……</a:t>
            </a:r>
          </a:p>
          <a:p>
            <a:pPr marL="571500" indent="-571500">
              <a:buFontTx/>
              <a:buChar char="-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Чистота – лучшая……</a:t>
            </a:r>
          </a:p>
          <a:p>
            <a:pPr marL="571500" indent="-5715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8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73/0001838a-cfa6ac17/hello_html_m243c8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6" y="-56096"/>
            <a:ext cx="9187175" cy="69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16632"/>
            <a:ext cx="647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Загадки о спорте 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Соберем </a:t>
            </a: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  <a:t>команду в школе </a:t>
            </a:r>
            <a:endParaRPr lang="ru-RU" sz="16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И найдем </a:t>
            </a: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  <a:t>большое поле.</a:t>
            </a:r>
            <a:b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  <a:t>Пробиваем угловой - забиваем головой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!</a:t>
            </a:r>
            <a:b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  <a:t>И в воротах пятый гол! Очень любим мы...</a:t>
            </a:r>
            <a:r>
              <a:rPr lang="ru-RU" sz="1600" b="1" i="1" dirty="0">
                <a:solidFill>
                  <a:srgbClr val="7030A0"/>
                </a:solidFill>
                <a:latin typeface="Arial Black" pitchFamily="34" charset="0"/>
              </a:rPr>
              <a:t> </a:t>
            </a:r>
            <a:endParaRPr lang="ru-RU" sz="1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36" y="908720"/>
            <a:ext cx="41764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Силачом я стать хочу.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Прихожу я к силачу: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Расскажите вот о чём.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Как вы стали силачом?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Улыбнулся он в ответ: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Очень просто. Много лет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Ежедневно, встав с постели.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Поднимаю я …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247822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Лента, мяч, бревно и брусья,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Кольца с ними рядом.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Перечислить не берусь я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Множество снарядов.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Красоту и пластику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Дарит нам…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4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37"/>
            <a:ext cx="9225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tatic.my-shop.ru/product/3/210/2094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1412"/>
            <a:ext cx="1616705" cy="201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v5.litres.ru/pub/c/cover/87086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46470"/>
            <a:ext cx="1726205" cy="210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v2.litres.ru/pub/c/cover/300754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51216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object.pscloud.io/cms/cms/Photo/img_0_1514_282_0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2769" r="14201" b="4615"/>
          <a:stretch/>
        </p:blipFill>
        <p:spPr bwMode="auto">
          <a:xfrm>
            <a:off x="4684645" y="4344678"/>
            <a:ext cx="1417196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bookree.org/loader/img.php?dir=391dc432e7033866aa97821527a80da6&amp;file=2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5" y="3068960"/>
            <a:ext cx="1512167" cy="195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eleporto.ru/images/detailed/11281/90100205275_001.jpg?t=146362790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" r="3482" b="6019"/>
          <a:stretch/>
        </p:blipFill>
        <p:spPr bwMode="auto">
          <a:xfrm>
            <a:off x="4653275" y="1052736"/>
            <a:ext cx="1479937" cy="169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://www.100book.ru/b3506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72241"/>
            <a:ext cx="1327386" cy="18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ivbb.ru/domain_dependent/ivbb.ru/uploadify/d0aa63bb278b689275dc397bbd0facf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42" y="4344678"/>
            <a:ext cx="1196340" cy="1710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вал 9"/>
          <p:cNvSpPr/>
          <p:nvPr/>
        </p:nvSpPr>
        <p:spPr>
          <a:xfrm rot="20810157">
            <a:off x="502711" y="599028"/>
            <a:ext cx="3752891" cy="20066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Книги, помогут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научиться ценить, сохранять и укреплять здоровье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6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471</Words>
  <Application>Microsoft Office PowerPoint</Application>
  <PresentationFormat>Экран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62</cp:revision>
  <dcterms:created xsi:type="dcterms:W3CDTF">2020-07-26T06:34:38Z</dcterms:created>
  <dcterms:modified xsi:type="dcterms:W3CDTF">2020-09-23T12:36:42Z</dcterms:modified>
</cp:coreProperties>
</file>