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76" r:id="rId3"/>
    <p:sldId id="295" r:id="rId4"/>
    <p:sldId id="296" r:id="rId5"/>
    <p:sldId id="294" r:id="rId6"/>
    <p:sldId id="283" r:id="rId7"/>
    <p:sldId id="286" r:id="rId8"/>
    <p:sldId id="284" r:id="rId9"/>
    <p:sldId id="290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D9630-F50D-4BC3-AE78-8D23B148B081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5846-6DF3-4D37-9CE8-0258FF353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5846-6DF3-4D37-9CE8-0258FF3532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https://biblionika.info/uploads/posts/2018-01/2703_9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07" y="332656"/>
            <a:ext cx="794413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40466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Condensed" pitchFamily="34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декабря </a:t>
            </a:r>
            <a:endParaRPr lang="ru-RU" sz="4000" dirty="0"/>
          </a:p>
        </p:txBody>
      </p:sp>
      <p:pic>
        <p:nvPicPr>
          <p:cNvPr id="6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62111" cy="9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63093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07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620688"/>
            <a:ext cx="51845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здесь не потому, что дата,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злой осколок, память жжёт в груди.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могиле неизвестного солдата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в праздники и в будни приходи.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защитил тебя на поле боя,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Упал, ни шагу не ступив назад,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имя есть у этого героя —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Армии простой солдат.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g.tourister.ru/files/1/1/8/6/3/9/4/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6752"/>
            <a:ext cx="1896211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moyneman.ru/files/neman/monument_neman_v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2045070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4" name="Picture 6" descr="https://pbs.twimg.com/media/DteiRLVWsAAvjq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73016"/>
            <a:ext cx="372041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8" descr="http://photos.wikimapia.org/p/00/03/99/26/66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47521">
            <a:off x="6783310" y="4945635"/>
            <a:ext cx="218580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8" name="Picture 10" descr="https://pobedarf.ru/wp-content/uploads/2018/11/%D0%9C%D0%BE%D0%B3%D0%B8%D0%BB%D0%B0_%D0%9D%D0%B5%D0%B8%D0%B7%D0%B2%D0%B5%D1%81%D1%82%D0%BD%D0%BE%D0%B3%D0%BE_%D1%81%D0%BE%D0%BB%D0%B4%D0%B0%D1%82%D0%B0_%D0%92%D0%BE%D1%80%D0%BE%D0%BD%D0%B5%D0%B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780928"/>
            <a:ext cx="2304256" cy="1745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0" name="Picture 12" descr="http://do.nios.ru/sites/do.nios.ru/files/img-20200622-wa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869160"/>
            <a:ext cx="2304255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2" name="Picture 14" descr="https://voronezh-city.ru/upload/medialibrary/a8d/b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30536">
            <a:off x="6963740" y="2994191"/>
            <a:ext cx="2124744" cy="1728192"/>
          </a:xfrm>
          <a:prstGeom prst="roundRect">
            <a:avLst>
              <a:gd name="adj" fmla="val 163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4307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2052" name="Picture 4" descr="https://library.kissclipart.com/20180830/sjq/kissclipart-fondos-antiguos-png-clipart-paper-parchment-9447ed03fb3fdc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h609zg.mskobr.ru/files/Nashi%20proecti/kisspng-russia-victory-day-9-may-second-world-war-great-pa-5af300fda465c0.28833656152587494167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06074"/>
            <a:ext cx="3240360" cy="16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90872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твоё -неизвестно, 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подвиг твой –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бессмертен…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789040"/>
            <a:ext cx="4968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Я знаю, никакой моей вины</a:t>
            </a:r>
          </a:p>
          <a:p>
            <a:pPr lvl="0" algn="ctr"/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В том, что другие не пришли с войны,</a:t>
            </a:r>
          </a:p>
          <a:p>
            <a:pPr lvl="0" algn="ctr"/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В то, что они - кто старше, кто моложе -</a:t>
            </a:r>
          </a:p>
          <a:p>
            <a:pPr lvl="0" algn="ctr"/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Остались там, и не о том же речь,</a:t>
            </a:r>
          </a:p>
          <a:p>
            <a:pPr lvl="0" algn="ctr"/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Что я их мог, но не сумел сберечь,-</a:t>
            </a:r>
          </a:p>
          <a:p>
            <a:pPr lvl="0" algn="ctr"/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Речь не о том, но все же, </a:t>
            </a:r>
            <a:endParaRPr lang="ru-RU" sz="2200" b="1" dirty="0" smtClean="0">
              <a:solidFill>
                <a:srgbClr val="7030A0"/>
              </a:solidFill>
              <a:latin typeface="Impact" pitchFamily="34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все </a:t>
            </a:r>
            <a:r>
              <a:rPr lang="ru-RU" sz="22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же, все же...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9" name="Picture 2" descr="https://i.ytimg.com/vi/K8vvtndYIMc/maxresdefault.jpg"/>
          <p:cNvPicPr>
            <a:picLocks noChangeAspect="1" noChangeArrowheads="1"/>
          </p:cNvPicPr>
          <p:nvPr/>
        </p:nvPicPr>
        <p:blipFill>
          <a:blip r:embed="rId5" cstate="print"/>
          <a:srcRect l="14009" t="2874" r="14351" b="6681"/>
          <a:stretch>
            <a:fillRect/>
          </a:stretch>
        </p:blipFill>
        <p:spPr bwMode="auto">
          <a:xfrm>
            <a:off x="4716016" y="332656"/>
            <a:ext cx="38164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0175"/>
            <a:ext cx="8656637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63032" cy="5779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05273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Как хорошо проснуться на рассвете,</a:t>
            </a:r>
          </a:p>
          <a:p>
            <a:pPr lvl="0" algn="ctr"/>
            <a:r>
              <a:rPr lang="ru-RU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Как хорошо, что ночью снятся сны, </a:t>
            </a:r>
          </a:p>
          <a:p>
            <a:pPr lvl="0" algn="ctr"/>
            <a:r>
              <a:rPr lang="ru-RU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Как хорошо что кружится 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планета,</a:t>
            </a:r>
            <a:endParaRPr lang="ru-RU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Как хорошо на свете без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войны!</a:t>
            </a:r>
            <a:endParaRPr lang="ru-RU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4308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80728"/>
            <a:ext cx="46085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Война – это страшно,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кровь, муки, смерть.   Уходили на фронт наши прадеды, многие отдали жизнь за Отечество, с войны не вернулись. Нет в России семьи, которая не понесла бы страшной потери в те годы.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789040"/>
            <a:ext cx="38884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Сотни тысяч семей не дождались отцов, сыновей, дочерей, братьев, сестер. Многие погибшие стали неизвестными солдатами. Они навечно остались лежать в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ратских могилах.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stalingrad-battle.ru/projects/v-exhibitions/three-epochs/images/stories/vistavki/art22016/nvf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38266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sun9-45.userapi.com/c850016/v850016005/4e8d9/kxbCHgVo2G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764704"/>
            <a:ext cx="353663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308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0175"/>
            <a:ext cx="8656637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ttps://pomni.ucoz.ru/_nw/6/03835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336" y="2492896"/>
            <a:ext cx="6602047" cy="383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Братские могилы… Сколько их?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Много! Они в поле, в лесу, в маленьких хуторах и в больших населенных пунктах. Впоследствии на месте некоторых захоронений появились скромные обелиски.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4308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8680"/>
            <a:ext cx="8656637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62880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Совсем неприметную с виду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деревне, на тропке лесной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встретишь порой пирамиду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горящею красной звездой.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знай –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память живая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Стоит на посту пред тобой,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здесь,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 на час не смолкая,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Ещё продолжается бой.</a:t>
            </a:r>
          </a:p>
        </p:txBody>
      </p:sp>
      <p:pic>
        <p:nvPicPr>
          <p:cNvPr id="13314" name="Picture 2" descr="http://static.esosedi.org/fiber/9792/fit/900x600/mogila_neizvestnyih_sovetskih_soldat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3650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xn--80adeercfps1awm1im.xn--b1apmck.xn--p1ai/gallery/images/image-by-item-and-alias?item=Exposure38&amp;dirtyAlias=af87523110-2_1024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101480" cy="27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307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51699"/>
            <a:ext cx="824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bezhpartisani.ucoz.net/_tbkp/49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79242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https://mega-talant.com/uploads/files/17464/79695/84946_images/thumb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97152"/>
            <a:ext cx="1800200" cy="13530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4" descr="https://stihi.ru/pics/2017/05/09/4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16835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mega-talant.com/uploads/files/17464/79695/84946_images/thumb_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25144"/>
            <a:ext cx="1872208" cy="140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1560" y="692696"/>
            <a:ext cx="410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Могила Неизвестного солдата!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О, сколько их от Волги до Карпат!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дыму сражений вырытых когда-то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Саперными лопатами солдат.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Зеленый горький холмик у дороги,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навсегда погребены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Мечты, надежды, думы и тревоги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Безвестного защитника страны.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Неизвестного солдата,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вспомним их, ребята,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отдали свои жизни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мир, спокойствие когда-то.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помолчим минутку,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всем в душе им скажем,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подвигах больших и важных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Потомкам с гордостью расскажем.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bumper-stickers.ru/33231-thickbox_default/georgievskaja-lenta-2.jpg"/>
          <p:cNvPicPr>
            <a:picLocks noChangeAspect="1" noChangeArrowheads="1"/>
          </p:cNvPicPr>
          <p:nvPr/>
        </p:nvPicPr>
        <p:blipFill>
          <a:blip r:embed="rId8" cstate="print"/>
          <a:srcRect l="12698" t="39012" r="12698" b="40659"/>
          <a:stretch>
            <a:fillRect/>
          </a:stretch>
        </p:blipFill>
        <p:spPr bwMode="auto">
          <a:xfrm>
            <a:off x="899592" y="3212976"/>
            <a:ext cx="3384376" cy="504056"/>
          </a:xfrm>
          <a:prstGeom prst="rect">
            <a:avLst/>
          </a:prstGeom>
          <a:noFill/>
        </p:spPr>
      </p:pic>
      <p:pic>
        <p:nvPicPr>
          <p:cNvPr id="19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307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43608" y="555668"/>
            <a:ext cx="720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много во время войны было захоронено неопознанных солдат. Чтобы почтить их подвиг, на таких могилах устанавливают памятник неизвестному солдату. Есть такой мемориал и в Москве – в Александровском саду близ Кремлёвской стены.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1966 году прах Неизвестного солдата был перенесен из братской могилы советских воинов и захоронен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стен Московского Кремля. Неизвестный солдат был погребен с воинскими почестями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залпы орудий.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fs3.fotoload.ru/f/0518/1525561788/1024x768/aee3a021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24944"/>
            <a:ext cx="5328592" cy="362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12161" y="3140968"/>
            <a:ext cx="2736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Ярко звёзды горят,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кремлёвском саду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Неизвестный солдат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Спит у всех на виду. 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Неизвестный солдат,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Чей-то сын или брат,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с войны никогда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вернётся назад.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307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35837/1535/i/950/depositphotos_15353783-stock-photo-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75"/>
            <a:ext cx="9144000" cy="6882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0175"/>
            <a:ext cx="8656637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Давно окончилась война,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Фашистов логово разбито,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наш девиз звучит всегда: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«Никто не забыт,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ничто не забыто».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помни ты, живой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невредимый,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Довольный положеньем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судьбой,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мы до той поры непобедимы,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Покамест память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павшего храним! 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Picture 2" descr="https://fsd.videouroki.net/html/2015/01/11/98698667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92696"/>
            <a:ext cx="4367808" cy="39604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7624" y="4869160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«Нельзя научиться любить живых,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если не умеешь  хранить память о павших»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s://sch609zg.mskobr.ru/files/Nashi%20proecti/kisspng-russia-victory-day-9-may-second-world-war-great-pa-5af300fda465c0.28833656152587494167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20" y="5373216"/>
            <a:ext cx="2520280" cy="12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mycdn.me/i?r=AyH4iRPQ2q0otWIFepML2LxRaG4ROoB0QLf6Jpx9P8Cm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10294"/>
            <a:ext cx="899592" cy="6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3078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425</Words>
  <Application>Microsoft Office PowerPoint</Application>
  <PresentationFormat>Экран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88</cp:revision>
  <dcterms:created xsi:type="dcterms:W3CDTF">2020-11-21T12:23:42Z</dcterms:created>
  <dcterms:modified xsi:type="dcterms:W3CDTF">2020-12-02T08:04:44Z</dcterms:modified>
</cp:coreProperties>
</file>